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334" r:id="rId4"/>
    <p:sldId id="332" r:id="rId5"/>
    <p:sldId id="337" r:id="rId6"/>
    <p:sldId id="343" r:id="rId7"/>
    <p:sldId id="380" r:id="rId8"/>
    <p:sldId id="333" r:id="rId9"/>
    <p:sldId id="339" r:id="rId10"/>
    <p:sldId id="341" r:id="rId11"/>
    <p:sldId id="338" r:id="rId12"/>
    <p:sldId id="379" r:id="rId13"/>
    <p:sldId id="340" r:id="rId14"/>
    <p:sldId id="342" r:id="rId15"/>
    <p:sldId id="345" r:id="rId16"/>
    <p:sldId id="346" r:id="rId17"/>
    <p:sldId id="344" r:id="rId18"/>
    <p:sldId id="381" r:id="rId19"/>
    <p:sldId id="335" r:id="rId20"/>
    <p:sldId id="336" r:id="rId21"/>
    <p:sldId id="347" r:id="rId22"/>
    <p:sldId id="348" r:id="rId23"/>
    <p:sldId id="349" r:id="rId24"/>
    <p:sldId id="350" r:id="rId25"/>
    <p:sldId id="354" r:id="rId26"/>
    <p:sldId id="355" r:id="rId27"/>
    <p:sldId id="356" r:id="rId28"/>
    <p:sldId id="357" r:id="rId29"/>
    <p:sldId id="351" r:id="rId30"/>
    <p:sldId id="352" r:id="rId31"/>
    <p:sldId id="377" r:id="rId32"/>
    <p:sldId id="378" r:id="rId33"/>
    <p:sldId id="358" r:id="rId34"/>
    <p:sldId id="359" r:id="rId35"/>
    <p:sldId id="360" r:id="rId36"/>
    <p:sldId id="361" r:id="rId37"/>
    <p:sldId id="362" r:id="rId38"/>
    <p:sldId id="363" r:id="rId39"/>
    <p:sldId id="382" r:id="rId40"/>
    <p:sldId id="364" r:id="rId41"/>
    <p:sldId id="365" r:id="rId42"/>
    <p:sldId id="368" r:id="rId43"/>
    <p:sldId id="366" r:id="rId44"/>
    <p:sldId id="367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53" r:id="rId54"/>
    <p:sldId id="33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B00"/>
    <a:srgbClr val="A9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757"/>
  </p:normalViewPr>
  <p:slideViewPr>
    <p:cSldViewPr snapToGrid="0" snapToObjects="1">
      <p:cViewPr>
        <p:scale>
          <a:sx n="76" d="100"/>
          <a:sy n="76" d="100"/>
        </p:scale>
        <p:origin x="938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22B7-7CE6-1E49-8833-30E3D46E2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6C039-70EA-B840-BB4F-9CC97CE36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EEF7D-7C56-CD47-95BA-105EBCB9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3B43-18B5-CD4B-B8FD-0B7AE74B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F9CDD-7DDF-C14D-9876-AF08CD6E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4221-F813-FA43-A842-AF7B1F29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F0DC9-723A-FB49-8268-8CDDB84E6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D781F-A790-0D4C-AA66-2DBBCBA4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BD9EB-BAC3-AB4B-918C-F5E17663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D4B0E-A488-C647-886E-A0232C88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5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BF69C-1E4C-D94B-9994-3AE7A8A40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E4607-20E3-B340-9AD9-19D380E95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87B7F-60A5-B24A-A9E0-84857F53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ABEC-CFA3-824C-A467-B3ED1BEC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923F0-0D25-2D48-AB60-DD5EB94B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3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8BFE-9DE7-E948-BD0A-92501DAB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398B-B77F-C349-92FA-D977D5AC6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8B1B1-68D9-8049-BEA3-261554E3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02B56-F1D2-7742-B9E4-381AF16E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270B4-0B91-5946-8F15-C7299186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4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B9B5-3922-BE4D-AC84-2A029B2C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0141B-CCB8-E348-B5E7-C13C32D21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6C8E2-8755-4542-A62F-F24937E5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4B0CF-83D6-8A4A-A350-A459D867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36A1B-4D8A-0749-97F1-E0BC04FD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726F-C6AC-E647-A265-22FC92E6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562E-DF73-2C42-AE62-CA043BBCF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F9F6D-BC5F-6E4D-9F18-FC98CBB2F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AA843-1D4A-E347-81B1-B2E34AF3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BCC6F-242E-224F-878C-C9F24D38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CB981-C781-9B42-8F9E-190B6236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584A-B0E4-2B44-9C3F-5BFFFDE4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19A44-A7C9-9846-B99E-B1F21F6AF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94CCA-E840-F24A-A0AE-8AD71115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C73F9-43C5-CC46-A791-1588A1EA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224ED-3C27-074D-A03D-F7221D194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7A0A7-756A-B048-BFE8-DF67823C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EC0C2-59DD-7F42-A282-8FCE4A9E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AA31F-0DCE-0F4C-8DBA-0D653DE4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4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BDAE-0B65-F94A-AEB5-214D6E3F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A342D-3CD8-5243-9971-9DA8401B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BEE1C-969A-4947-BA7A-6604F8F8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956CD-CC77-E746-AD62-A6ACCD2A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0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747CD-4AF5-114E-A63B-27C61F9D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78FEC-BBA7-D64F-8DEA-E8AF021B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BD45C-0246-3945-90B3-D46D9B87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4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DA5D-F688-7B46-9AD2-21D17597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7016-B857-B94B-B6A5-AB5D2613A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59684-8EBE-CE4D-9B3A-11E3089A6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D8BB4-EF7E-2A4F-AF0E-4992ECD2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58377-7D65-6745-9029-9493729B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5F0ED-B0B9-5545-9E89-69950C7B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C5CD-FBE1-D248-B40C-D603E0F0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5D4F2-05A1-554A-8A3E-5C03C4295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BDBEB-6E17-4942-90D3-20C9EBEC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1A0F-E92B-6441-A791-A5719B20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79708-96E4-F045-B118-25BD269F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340F3-C273-FB4F-A62B-A9C660D5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22D89-AA06-D44F-8FE7-AC686B05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2ACDE-C340-F44C-BE36-3AE160FE2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75AD5-C7E4-2246-A2BF-96D0DDA00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1BBAA-25F7-2245-AF17-D370482E983E}" type="datetimeFigureOut">
              <a:rPr lang="en-US" smtClean="0"/>
              <a:pPr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FB6DC-7556-144F-9D9B-5815B2D11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7F645-D76E-7647-81F0-F7B7BA74B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1A81-A4B9-0F4A-B24E-8ABCA579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0hjtq-ffu8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C770-1BD7-FD43-A789-E0E7E843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47E03-B540-DC42-BE4F-16CCA4B74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10 TRUTHS </a:t>
            </a:r>
          </a:p>
          <a:p>
            <a:pPr marL="0" algn="ctr">
              <a:buNone/>
            </a:pPr>
            <a: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  <a:t>EVERY</a:t>
            </a: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</a:p>
          <a:p>
            <a:pPr marL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CHRISTIAN </a:t>
            </a:r>
          </a:p>
          <a:p>
            <a:pPr marL="0" algn="ctr">
              <a:buNone/>
            </a:pP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SHOULD KNOW</a:t>
            </a:r>
            <a:endParaRPr lang="en-US" sz="4000" b="1" i="1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0" algn="ctr">
              <a:buNone/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0" algn="ctr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Peter Atwell</a:t>
            </a:r>
          </a:p>
        </p:txBody>
      </p:sp>
    </p:spTree>
    <p:extLst>
      <p:ext uri="{BB962C8B-B14F-4D97-AF65-F5344CB8AC3E}">
        <p14:creationId xmlns:p14="http://schemas.microsoft.com/office/powerpoint/2010/main" val="75577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4FC2A-10EC-FB6C-02ED-4A4B46873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489A-46A2-AD1F-17EE-62BB7C5BC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DA032-3BE3-DA9F-BE1C-607C7A24B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C2F87-52C0-028B-7C77-E30B063FA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9D93-BB4B-46A0-81A7-26C4E06288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544C8-8EDB-8724-1E53-E5B8D484F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Buddy Calls Santa a Liar | Elf | Hulu">
            <a:hlinkClick r:id="" action="ppaction://media"/>
            <a:extLst>
              <a:ext uri="{FF2B5EF4-FFF2-40B4-BE49-F238E27FC236}">
                <a16:creationId xmlns:a16="http://schemas.microsoft.com/office/drawing/2014/main" id="{450E77D1-31DA-66F9-4CA1-9A63184DA1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7632" y="992113"/>
            <a:ext cx="8611810" cy="486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C72F4-268E-2549-55CD-A0DFB8384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5E1D-77F9-E12A-3A45-E583F343D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09676-49B2-57E6-50BE-AA9F949AF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0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1ADBC-6F89-17EE-3E39-A5E105A9E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4F8F-450F-6157-4CF4-2199ABD83A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253F4-6767-F147-7B1C-E776C83BA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86196-F166-A9DD-F663-75B404D5F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57159"/>
            <a:ext cx="7257143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0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44D89-8640-BBBB-55CC-EF0982BA0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A8F9-C950-D292-0E5C-39AB6A94A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9B53F-1512-FE7E-6F95-736ED13803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78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7B160-6707-4791-CBED-920234C2B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5322-2FD7-24E1-8E8A-8EAC6BB78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229" y="1122363"/>
            <a:ext cx="9419771" cy="41172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we </a:t>
            </a:r>
            <a:r>
              <a:rPr lang="en-US" i="1" u="sng" dirty="0">
                <a:solidFill>
                  <a:schemeClr val="bg1"/>
                </a:solidFill>
              </a:rPr>
              <a:t>__LOVE__</a:t>
            </a:r>
            <a:r>
              <a:rPr lang="en-US" dirty="0">
                <a:solidFill>
                  <a:schemeClr val="bg1"/>
                </a:solidFill>
              </a:rPr>
              <a:t> those close to us, we </a:t>
            </a:r>
            <a:r>
              <a:rPr lang="en-US" i="1" u="sng" dirty="0">
                <a:solidFill>
                  <a:schemeClr val="bg1"/>
                </a:solidFill>
              </a:rPr>
              <a:t>__ENJOY__</a:t>
            </a:r>
            <a:r>
              <a:rPr lang="en-US" dirty="0">
                <a:solidFill>
                  <a:schemeClr val="bg1"/>
                </a:solidFill>
              </a:rPr>
              <a:t> learning about them so we can please them.</a:t>
            </a:r>
          </a:p>
        </p:txBody>
      </p:sp>
    </p:spTree>
    <p:extLst>
      <p:ext uri="{BB962C8B-B14F-4D97-AF65-F5344CB8AC3E}">
        <p14:creationId xmlns:p14="http://schemas.microsoft.com/office/powerpoint/2010/main" val="59627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AA39-41CF-217E-7B25-0032C6820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A2A0-107F-B795-85DE-1B1FDDEE35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803DE-F3F0-2234-3764-1F1F5D7F8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1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6C3C3-3D23-D28C-B3A8-853C87D2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68A9-9377-E6F7-A083-D212C74B4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607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 we grow in __</a:t>
            </a:r>
            <a:r>
              <a:rPr lang="en-US" i="1" u="sng" dirty="0">
                <a:solidFill>
                  <a:schemeClr val="bg1"/>
                </a:solidFill>
              </a:rPr>
              <a:t>KNOWLEDGE__</a:t>
            </a:r>
            <a:r>
              <a:rPr lang="en-US" dirty="0">
                <a:solidFill>
                  <a:schemeClr val="bg1"/>
                </a:solidFill>
              </a:rPr>
              <a:t> of God, our </a:t>
            </a:r>
            <a:r>
              <a:rPr lang="en-US" i="1" u="sng" dirty="0">
                <a:solidFill>
                  <a:schemeClr val="bg1"/>
                </a:solidFill>
              </a:rPr>
              <a:t>__LOVE__</a:t>
            </a:r>
            <a:r>
              <a:rPr lang="en-US" dirty="0">
                <a:solidFill>
                  <a:schemeClr val="bg1"/>
                </a:solidFill>
              </a:rPr>
              <a:t> for Him will increase!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1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C7011-57A4-400B-C58A-026B5D6ED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2DFF-FF42-894A-3785-A2008D969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BC1A2-F69B-4610-905C-599345038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36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9D68D-9874-7F2D-4084-537FAF1C6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AC41-BCEA-46F8-25A5-BE262A2F3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399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Communicable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Incommunicable</a:t>
            </a:r>
          </a:p>
        </p:txBody>
      </p:sp>
    </p:spTree>
    <p:extLst>
      <p:ext uri="{BB962C8B-B14F-4D97-AF65-F5344CB8AC3E}">
        <p14:creationId xmlns:p14="http://schemas.microsoft.com/office/powerpoint/2010/main" val="202874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6CAD-5E56-204F-8836-F439F00B9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6B9CC-074B-5D41-8051-F2D9694F2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FBB49-D41C-3266-165C-380298A85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199"/>
            <a:ext cx="6487130" cy="54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3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DBCBF-4714-F436-23F4-9A0FB1E2F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4FED-6D80-F2BF-02F8-CB1AA7A3B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723AC-6FD1-C7F1-AD8F-ADEA43C41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6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E8760-97AA-237E-94B1-F748306BA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2686-BB3D-1100-969C-A5C4C6C9E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802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Incommunicable attributes are  </a:t>
            </a:r>
            <a:r>
              <a:rPr lang="en-US" i="1" u="sng" dirty="0">
                <a:solidFill>
                  <a:schemeClr val="bg1"/>
                </a:solidFill>
              </a:rPr>
              <a:t>__GOD’s__</a:t>
            </a:r>
            <a:r>
              <a:rPr lang="en-US" dirty="0">
                <a:solidFill>
                  <a:schemeClr val="bg1"/>
                </a:solidFill>
              </a:rPr>
              <a:t> alone.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8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A281D-BEE3-3828-DED7-73393AF38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46A8-38A3-7BA8-21F9-23CA60631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CC302-CCBE-7D14-6209-45827A58A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37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36160-24C5-7741-E5F2-5BF35B725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AFBD-BBEE-29FF-BC67-7D6230D40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Communicable attributes can be seen in </a:t>
            </a:r>
            <a:r>
              <a:rPr lang="en-US" i="1" u="sng" dirty="0">
                <a:solidFill>
                  <a:schemeClr val="bg1"/>
                </a:solidFill>
              </a:rPr>
              <a:t>__HUMANS__.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89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FD9E5-5476-5E80-A57E-498F7A275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5415-1173-5304-492A-B28A055C6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903F4-737C-F44E-1DCC-99A53AFD3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5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C5DF9-8009-4798-A7A7-77F7DB3D4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E267-0181-FEAA-D027-F31719430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93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If our increased knowledge leads to increased love, this should help us </a:t>
            </a:r>
            <a:r>
              <a:rPr lang="en-US" i="1" dirty="0">
                <a:solidFill>
                  <a:schemeClr val="bg1"/>
                </a:solidFill>
              </a:rPr>
              <a:t>glorify</a:t>
            </a:r>
            <a:r>
              <a:rPr lang="en-US" dirty="0">
                <a:solidFill>
                  <a:schemeClr val="bg1"/>
                </a:solidFill>
              </a:rPr>
              <a:t> God more</a:t>
            </a:r>
          </a:p>
        </p:txBody>
      </p:sp>
    </p:spTree>
    <p:extLst>
      <p:ext uri="{BB962C8B-B14F-4D97-AF65-F5344CB8AC3E}">
        <p14:creationId xmlns:p14="http://schemas.microsoft.com/office/powerpoint/2010/main" val="4178842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8FD5D-71C4-AC54-E789-55D985544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614B-F703-5B8B-6238-25FF45711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71797-8ACD-293B-81F9-3578949EB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5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22B70-85F5-746B-5E1E-C20C9C48A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7436-D282-F676-83D7-13D4DFA1C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Royal Friends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0D504-3A6C-137E-AEBE-9A65B1699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09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ADF92-DB7C-4752-8CD6-B6AC00218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5707-2C48-30BD-9595-FF4425ECC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6956D-78BB-41D4-176F-ED0FFDC3C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4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70659-5EE3-10D7-768A-BF764E8C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7CB9-B7DC-41F7-97F0-E8BC5943A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81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should our increased knowledge and love of God drive us to do?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4516E2-33DD-F0E9-D72C-6D7BD16895CA}"/>
              </a:ext>
            </a:extLst>
          </p:cNvPr>
          <p:cNvSpPr txBox="1">
            <a:spLocks/>
          </p:cNvSpPr>
          <p:nvPr/>
        </p:nvSpPr>
        <p:spPr>
          <a:xfrm>
            <a:off x="1676400" y="3897082"/>
            <a:ext cx="9144000" cy="14127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EVANGELISM!!!!</a:t>
            </a:r>
          </a:p>
        </p:txBody>
      </p:sp>
    </p:spTree>
    <p:extLst>
      <p:ext uri="{BB962C8B-B14F-4D97-AF65-F5344CB8AC3E}">
        <p14:creationId xmlns:p14="http://schemas.microsoft.com/office/powerpoint/2010/main" val="367453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8690D-1D9C-E3BC-33F1-8B13DE0E9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1D59-3FC4-C0CE-ED19-DF9BEC0A4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EEF62-7F25-58A1-98C2-E3CE4E1588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7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6137-CD8E-6411-B906-1A9DA4FA5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B567-1AA3-37DA-FAFF-30C3074282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8C4AF-F47D-00C7-37E5-C01CA60A6E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5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DF19A-37EC-C920-73A7-E8B1C7A12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08B14-38E9-A47E-00B7-983908CF82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Break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072B-AB34-B248-7371-AA2D8FCE0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69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7355E-AB8E-4B50-FB35-88CC0577C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5C6D-72EE-856F-C38A-71CE7592B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0C3-50F7-1CFA-93F5-0D679125A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6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770BB-45F5-BD4C-F036-4A4376682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AA72-4645-7F7F-9CD3-96EB4E8DF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Chapter 4-What is the Bible?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AC236-B10E-5046-72AA-A49F9D809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39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6A477-5792-7D9D-9962-EF55AE686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F41C-7750-D471-308E-A2DD19086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0323"/>
            <a:ext cx="9144000" cy="9796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Revelation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59CBD0-D0AC-93AD-1761-2079EA615EFF}"/>
              </a:ext>
            </a:extLst>
          </p:cNvPr>
          <p:cNvSpPr txBox="1">
            <a:spLocks/>
          </p:cNvSpPr>
          <p:nvPr/>
        </p:nvSpPr>
        <p:spPr>
          <a:xfrm>
            <a:off x="1560286" y="3505048"/>
            <a:ext cx="9144000" cy="9796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End Times?</a:t>
            </a:r>
          </a:p>
        </p:txBody>
      </p:sp>
    </p:spTree>
    <p:extLst>
      <p:ext uri="{BB962C8B-B14F-4D97-AF65-F5344CB8AC3E}">
        <p14:creationId xmlns:p14="http://schemas.microsoft.com/office/powerpoint/2010/main" val="2239755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6FBE5-FB2D-6DE4-099F-5F2ACD11D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62FC-D9B2-C895-A49E-BC72F654C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Doctrine of Revelation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85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2CE8B-4849-BCE5-E0CC-3CDCDE6C1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A5C6-EF96-C7DB-F5E9-6841EA227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Two types of Revelation--</a:t>
            </a:r>
            <a:r>
              <a:rPr lang="en-US" i="1" u="sng" dirty="0">
                <a:solidFill>
                  <a:schemeClr val="bg1"/>
                </a:solidFill>
              </a:rPr>
              <a:t>__GENERAL__</a:t>
            </a:r>
            <a:r>
              <a:rPr lang="en-US" dirty="0">
                <a:solidFill>
                  <a:schemeClr val="bg1"/>
                </a:solidFill>
              </a:rPr>
              <a:t> &amp; </a:t>
            </a:r>
            <a:r>
              <a:rPr lang="en-US" i="1" u="sng" dirty="0">
                <a:solidFill>
                  <a:schemeClr val="bg1"/>
                </a:solidFill>
              </a:rPr>
              <a:t>__SPECIAL__</a:t>
            </a:r>
          </a:p>
        </p:txBody>
      </p:sp>
    </p:spTree>
    <p:extLst>
      <p:ext uri="{BB962C8B-B14F-4D97-AF65-F5344CB8AC3E}">
        <p14:creationId xmlns:p14="http://schemas.microsoft.com/office/powerpoint/2010/main" val="2587302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AA937-B73D-55B5-5B81-DC971F609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D450-1DD7-64DE-2F71-36EB29FB4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E4000-46F9-3A28-F909-763E14A6E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8F65D-DF71-30DB-276E-1E43A39B4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90BA-2FC4-70FB-935C-B8B400A35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8A724-437B-6F8B-1468-F5016F4CB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5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BB990-7070-ACB7-E506-2AAD6B33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1EA3-4117-8840-ACA7-137EB8175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A1BA-FBAF-789B-1394-479166A45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83C2E-B1FE-1D24-B969-18C058EB3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8C4B-3666-2B75-31DC-B290A14BB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18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Share at your table a trait you see in one of your children, or in yourself from your parents</a:t>
            </a:r>
          </a:p>
        </p:txBody>
      </p:sp>
    </p:spTree>
    <p:extLst>
      <p:ext uri="{BB962C8B-B14F-4D97-AF65-F5344CB8AC3E}">
        <p14:creationId xmlns:p14="http://schemas.microsoft.com/office/powerpoint/2010/main" val="3428911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A959D-16B5-7211-09D1-87CCFAE93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6818-DB57-B129-8276-BC9FA612D2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Revelation is __</a:t>
            </a:r>
            <a:r>
              <a:rPr lang="en-US" i="1" u="sng" dirty="0">
                <a:solidFill>
                  <a:schemeClr val="bg1"/>
                </a:solidFill>
              </a:rPr>
              <a:t>LIMITED__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C284B-1ED3-9634-E5FB-24F2D7476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1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743CD-4F2D-EA05-4035-7A9BF47C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3D827-CE43-F540-D6FF-4969B625E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FC179-A3F5-F553-DD0B-229F96E33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6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3F20-7C56-1C1D-755A-BEDC3B833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75AF-CECB-6A31-B475-29661D3CF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Special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85520-2CDB-1929-E4E3-84261A62A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61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D8AC3-EFC3-CFFE-ABBA-781D41660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589F-FDC2-75F0-5472-BECB05E02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God reveals the story of Jesus through </a:t>
            </a:r>
            <a:r>
              <a:rPr lang="en-US" i="1" u="sng" dirty="0">
                <a:solidFill>
                  <a:schemeClr val="bg1"/>
                </a:solidFill>
              </a:rPr>
              <a:t>__SCRIPTURE__</a:t>
            </a:r>
          </a:p>
        </p:txBody>
      </p:sp>
    </p:spTree>
    <p:extLst>
      <p:ext uri="{BB962C8B-B14F-4D97-AF65-F5344CB8AC3E}">
        <p14:creationId xmlns:p14="http://schemas.microsoft.com/office/powerpoint/2010/main" val="3423351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41E09-9767-0082-68AB-62A89C500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2F75-DACC-7C27-5E58-35B1FAF2F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55C7D-DAB7-F457-5925-994E4EF41F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16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4ECC2-2D52-60E6-32F0-17CCF799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22C4-864D-8F6A-CBF0-49984909EF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Attributes of Scripture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8016B-8D6F-7CEB-E3BA-5C3890BF1D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2720F-9D4D-9195-7D62-141D728CF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31AF85-519B-D477-0BD7-9DA354F66582}"/>
              </a:ext>
            </a:extLst>
          </p:cNvPr>
          <p:cNvSpPr/>
          <p:nvPr/>
        </p:nvSpPr>
        <p:spPr>
          <a:xfrm>
            <a:off x="4102704" y="11055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INSPIRED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FD8D75-6243-0359-A13E-FADF5B55F6AF}"/>
              </a:ext>
            </a:extLst>
          </p:cNvPr>
          <p:cNvSpPr/>
          <p:nvPr/>
        </p:nvSpPr>
        <p:spPr>
          <a:xfrm>
            <a:off x="7237788" y="486433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53D386-01A0-1388-896B-869AEF5328FF}"/>
              </a:ext>
            </a:extLst>
          </p:cNvPr>
          <p:cNvSpPr/>
          <p:nvPr/>
        </p:nvSpPr>
        <p:spPr>
          <a:xfrm>
            <a:off x="7237789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774725-7A7F-B54D-6B4C-9F2AFC5BCC5C}"/>
              </a:ext>
            </a:extLst>
          </p:cNvPr>
          <p:cNvSpPr/>
          <p:nvPr/>
        </p:nvSpPr>
        <p:spPr>
          <a:xfrm>
            <a:off x="7237790" y="2452913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A9C37C-A37C-0F3F-C579-A035A454E770}"/>
              </a:ext>
            </a:extLst>
          </p:cNvPr>
          <p:cNvSpPr/>
          <p:nvPr/>
        </p:nvSpPr>
        <p:spPr>
          <a:xfrm>
            <a:off x="1530326" y="4857448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C5D91-2A8F-DF9D-8623-4079A821FF4D}"/>
              </a:ext>
            </a:extLst>
          </p:cNvPr>
          <p:cNvSpPr/>
          <p:nvPr/>
        </p:nvSpPr>
        <p:spPr>
          <a:xfrm>
            <a:off x="1528650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59B917-8DB5-3503-17DE-E31DF3C35F38}"/>
              </a:ext>
            </a:extLst>
          </p:cNvPr>
          <p:cNvSpPr/>
          <p:nvPr/>
        </p:nvSpPr>
        <p:spPr>
          <a:xfrm>
            <a:off x="1530326" y="245775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572478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A27A3-57F8-A8A9-35C9-71CE38836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DCEA2-3798-0501-9BA0-FD3CF0C53BEB}"/>
              </a:ext>
            </a:extLst>
          </p:cNvPr>
          <p:cNvSpPr/>
          <p:nvPr/>
        </p:nvSpPr>
        <p:spPr>
          <a:xfrm>
            <a:off x="4102704" y="11055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INSPIRED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2BE1B3-7ECD-422E-DF85-43A91EDC683B}"/>
              </a:ext>
            </a:extLst>
          </p:cNvPr>
          <p:cNvSpPr/>
          <p:nvPr/>
        </p:nvSpPr>
        <p:spPr>
          <a:xfrm>
            <a:off x="7237788" y="486433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6BD4EC-BB7F-C4FC-B62C-5EE296202C20}"/>
              </a:ext>
            </a:extLst>
          </p:cNvPr>
          <p:cNvSpPr/>
          <p:nvPr/>
        </p:nvSpPr>
        <p:spPr>
          <a:xfrm>
            <a:off x="7237789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7ED6C7-AA87-A0B2-0A72-64BC2DB4FB4E}"/>
              </a:ext>
            </a:extLst>
          </p:cNvPr>
          <p:cNvSpPr/>
          <p:nvPr/>
        </p:nvSpPr>
        <p:spPr>
          <a:xfrm>
            <a:off x="7237790" y="2452913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C05DD5-2F2C-649D-C7E0-733BEC0C9224}"/>
              </a:ext>
            </a:extLst>
          </p:cNvPr>
          <p:cNvSpPr/>
          <p:nvPr/>
        </p:nvSpPr>
        <p:spPr>
          <a:xfrm>
            <a:off x="1530326" y="4857448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7C7A01-6F62-F1B4-CFDB-4A98674008CB}"/>
              </a:ext>
            </a:extLst>
          </p:cNvPr>
          <p:cNvSpPr/>
          <p:nvPr/>
        </p:nvSpPr>
        <p:spPr>
          <a:xfrm>
            <a:off x="1528650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9AA063-3A86-487C-A498-C8FA3B9514FC}"/>
              </a:ext>
            </a:extLst>
          </p:cNvPr>
          <p:cNvSpPr/>
          <p:nvPr/>
        </p:nvSpPr>
        <p:spPr>
          <a:xfrm>
            <a:off x="1530326" y="245775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/>
              <a:t>AUTHORITATIVE</a:t>
            </a:r>
          </a:p>
        </p:txBody>
      </p:sp>
    </p:spTree>
    <p:extLst>
      <p:ext uri="{BB962C8B-B14F-4D97-AF65-F5344CB8AC3E}">
        <p14:creationId xmlns:p14="http://schemas.microsoft.com/office/powerpoint/2010/main" val="2501309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2B72B-8A37-B608-D0B5-91D18C7F3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5D0506-020F-12CA-CB56-43A5AC03070A}"/>
              </a:ext>
            </a:extLst>
          </p:cNvPr>
          <p:cNvSpPr/>
          <p:nvPr/>
        </p:nvSpPr>
        <p:spPr>
          <a:xfrm>
            <a:off x="4102704" y="11055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INSPIRED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0D6E52-65D1-5D2F-66BE-EB39E4084A71}"/>
              </a:ext>
            </a:extLst>
          </p:cNvPr>
          <p:cNvSpPr/>
          <p:nvPr/>
        </p:nvSpPr>
        <p:spPr>
          <a:xfrm>
            <a:off x="7237788" y="486433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98BD6E-B6CE-447C-7E88-96BA6BA2DF13}"/>
              </a:ext>
            </a:extLst>
          </p:cNvPr>
          <p:cNvSpPr/>
          <p:nvPr/>
        </p:nvSpPr>
        <p:spPr>
          <a:xfrm>
            <a:off x="7237789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4EE0D7-FF44-2432-E58F-BF27D5159CE3}"/>
              </a:ext>
            </a:extLst>
          </p:cNvPr>
          <p:cNvSpPr/>
          <p:nvPr/>
        </p:nvSpPr>
        <p:spPr>
          <a:xfrm>
            <a:off x="7237790" y="2452913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INERRANT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EC00CE-B6C1-3A85-4D22-A96C310B54D7}"/>
              </a:ext>
            </a:extLst>
          </p:cNvPr>
          <p:cNvSpPr/>
          <p:nvPr/>
        </p:nvSpPr>
        <p:spPr>
          <a:xfrm>
            <a:off x="1530326" y="4857448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61EB8A-7F73-79A4-34D4-CF9823D4CD71}"/>
              </a:ext>
            </a:extLst>
          </p:cNvPr>
          <p:cNvSpPr/>
          <p:nvPr/>
        </p:nvSpPr>
        <p:spPr>
          <a:xfrm>
            <a:off x="1528650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144527-8BC8-5AC5-A40D-C5349A8701BC}"/>
              </a:ext>
            </a:extLst>
          </p:cNvPr>
          <p:cNvSpPr/>
          <p:nvPr/>
        </p:nvSpPr>
        <p:spPr>
          <a:xfrm>
            <a:off x="1530326" y="245775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/>
              <a:t>AUTHORITATIVE</a:t>
            </a:r>
          </a:p>
        </p:txBody>
      </p:sp>
    </p:spTree>
    <p:extLst>
      <p:ext uri="{BB962C8B-B14F-4D97-AF65-F5344CB8AC3E}">
        <p14:creationId xmlns:p14="http://schemas.microsoft.com/office/powerpoint/2010/main" val="1483417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E0ED8-E77F-B8DC-242B-A55E732F7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264AD7-62D6-1E2B-5B29-BE151420152D}"/>
              </a:ext>
            </a:extLst>
          </p:cNvPr>
          <p:cNvSpPr/>
          <p:nvPr/>
        </p:nvSpPr>
        <p:spPr>
          <a:xfrm>
            <a:off x="4102704" y="11055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INSPIRED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713B15-6A5B-02B8-F0D2-245031095865}"/>
              </a:ext>
            </a:extLst>
          </p:cNvPr>
          <p:cNvSpPr/>
          <p:nvPr/>
        </p:nvSpPr>
        <p:spPr>
          <a:xfrm>
            <a:off x="7237788" y="486433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EDB3E2-F145-8EF9-029B-F9C5A065C7E4}"/>
              </a:ext>
            </a:extLst>
          </p:cNvPr>
          <p:cNvSpPr/>
          <p:nvPr/>
        </p:nvSpPr>
        <p:spPr>
          <a:xfrm>
            <a:off x="7237789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D8ED97-B7FC-3F0C-2596-85B96DE2FACA}"/>
              </a:ext>
            </a:extLst>
          </p:cNvPr>
          <p:cNvSpPr/>
          <p:nvPr/>
        </p:nvSpPr>
        <p:spPr>
          <a:xfrm>
            <a:off x="7237790" y="2452913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INERRANT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CCDD63-7A8E-1E46-F8AC-C460F2BB430D}"/>
              </a:ext>
            </a:extLst>
          </p:cNvPr>
          <p:cNvSpPr/>
          <p:nvPr/>
        </p:nvSpPr>
        <p:spPr>
          <a:xfrm>
            <a:off x="1530326" y="4857448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7A0C93-B18B-42F7-BD09-D3586291F2B8}"/>
              </a:ext>
            </a:extLst>
          </p:cNvPr>
          <p:cNvSpPr/>
          <p:nvPr/>
        </p:nvSpPr>
        <p:spPr>
          <a:xfrm>
            <a:off x="1528650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INFALLIBLE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580119-28F5-300C-0416-1F6A16F9CC52}"/>
              </a:ext>
            </a:extLst>
          </p:cNvPr>
          <p:cNvSpPr/>
          <p:nvPr/>
        </p:nvSpPr>
        <p:spPr>
          <a:xfrm>
            <a:off x="1530326" y="245775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/>
              <a:t>AUTHORITATIVE</a:t>
            </a:r>
          </a:p>
        </p:txBody>
      </p:sp>
    </p:spTree>
    <p:extLst>
      <p:ext uri="{BB962C8B-B14F-4D97-AF65-F5344CB8AC3E}">
        <p14:creationId xmlns:p14="http://schemas.microsoft.com/office/powerpoint/2010/main" val="40191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49885-A319-1549-1E0F-7955C234C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906A-6EF8-9160-E551-AAC8FFA88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10D6E-BB1D-1D14-6CD5-5CB4C1AA6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058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C793D-C35B-A7B8-42D5-9183157AF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B8B49A-C62E-AAD0-98B8-D4B91E988883}"/>
              </a:ext>
            </a:extLst>
          </p:cNvPr>
          <p:cNvSpPr/>
          <p:nvPr/>
        </p:nvSpPr>
        <p:spPr>
          <a:xfrm>
            <a:off x="4102704" y="11055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INSPIRED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C146BC-7670-A252-873B-E260A23A91A6}"/>
              </a:ext>
            </a:extLst>
          </p:cNvPr>
          <p:cNvSpPr/>
          <p:nvPr/>
        </p:nvSpPr>
        <p:spPr>
          <a:xfrm>
            <a:off x="7237788" y="486433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D6B7CC-1BC9-2D87-C765-92971BD064F8}"/>
              </a:ext>
            </a:extLst>
          </p:cNvPr>
          <p:cNvSpPr/>
          <p:nvPr/>
        </p:nvSpPr>
        <p:spPr>
          <a:xfrm>
            <a:off x="7237789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NECESSARY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E8FD32-EB38-5400-FD0D-8F61F4A8CA99}"/>
              </a:ext>
            </a:extLst>
          </p:cNvPr>
          <p:cNvSpPr/>
          <p:nvPr/>
        </p:nvSpPr>
        <p:spPr>
          <a:xfrm>
            <a:off x="7237790" y="2452913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INERRANT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0CD068-3DE5-AB4E-D386-08C28ABEF10C}"/>
              </a:ext>
            </a:extLst>
          </p:cNvPr>
          <p:cNvSpPr/>
          <p:nvPr/>
        </p:nvSpPr>
        <p:spPr>
          <a:xfrm>
            <a:off x="1530326" y="4857448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C34F9A-929D-1D12-944A-E9D92B4D9779}"/>
              </a:ext>
            </a:extLst>
          </p:cNvPr>
          <p:cNvSpPr/>
          <p:nvPr/>
        </p:nvSpPr>
        <p:spPr>
          <a:xfrm>
            <a:off x="1528650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INFALLIBLE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543D96-6421-0658-F820-C75409A0D72F}"/>
              </a:ext>
            </a:extLst>
          </p:cNvPr>
          <p:cNvSpPr/>
          <p:nvPr/>
        </p:nvSpPr>
        <p:spPr>
          <a:xfrm>
            <a:off x="1530326" y="245775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/>
              <a:t>AUTHORITATIVE</a:t>
            </a:r>
          </a:p>
        </p:txBody>
      </p:sp>
    </p:spTree>
    <p:extLst>
      <p:ext uri="{BB962C8B-B14F-4D97-AF65-F5344CB8AC3E}">
        <p14:creationId xmlns:p14="http://schemas.microsoft.com/office/powerpoint/2010/main" val="3209124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8FE2C-F0D7-CD0B-32F6-A1E201FE7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BAAE3-4081-0231-3741-89ACC85E6318}"/>
              </a:ext>
            </a:extLst>
          </p:cNvPr>
          <p:cNvSpPr/>
          <p:nvPr/>
        </p:nvSpPr>
        <p:spPr>
          <a:xfrm>
            <a:off x="4102704" y="11055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INSPIRED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96EFEB-5A83-5610-5328-E544264A0D22}"/>
              </a:ext>
            </a:extLst>
          </p:cNvPr>
          <p:cNvSpPr/>
          <p:nvPr/>
        </p:nvSpPr>
        <p:spPr>
          <a:xfrm>
            <a:off x="7237788" y="486433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i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684AD7-8C33-8E80-52A9-0A262B409351}"/>
              </a:ext>
            </a:extLst>
          </p:cNvPr>
          <p:cNvSpPr/>
          <p:nvPr/>
        </p:nvSpPr>
        <p:spPr>
          <a:xfrm>
            <a:off x="7237789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NECESSARY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8341C-3EE0-6B6A-482B-DA7C148E5733}"/>
              </a:ext>
            </a:extLst>
          </p:cNvPr>
          <p:cNvSpPr/>
          <p:nvPr/>
        </p:nvSpPr>
        <p:spPr>
          <a:xfrm>
            <a:off x="7237790" y="2452913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INERRANT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1D6D8E-218B-AF81-507B-04BE8CE9CB30}"/>
              </a:ext>
            </a:extLst>
          </p:cNvPr>
          <p:cNvSpPr/>
          <p:nvPr/>
        </p:nvSpPr>
        <p:spPr>
          <a:xfrm>
            <a:off x="1530326" y="4857448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SUFFICIENT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AF3F37-2C3C-EFE4-9800-27966AF5FA6E}"/>
              </a:ext>
            </a:extLst>
          </p:cNvPr>
          <p:cNvSpPr/>
          <p:nvPr/>
        </p:nvSpPr>
        <p:spPr>
          <a:xfrm>
            <a:off x="1528650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INFALLIBLE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2D9D9C-7081-E7B3-B1F8-0B4DE5F3ADB2}"/>
              </a:ext>
            </a:extLst>
          </p:cNvPr>
          <p:cNvSpPr/>
          <p:nvPr/>
        </p:nvSpPr>
        <p:spPr>
          <a:xfrm>
            <a:off x="1530326" y="245775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/>
              <a:t>AUTHORITATIVE</a:t>
            </a:r>
          </a:p>
        </p:txBody>
      </p:sp>
    </p:spTree>
    <p:extLst>
      <p:ext uri="{BB962C8B-B14F-4D97-AF65-F5344CB8AC3E}">
        <p14:creationId xmlns:p14="http://schemas.microsoft.com/office/powerpoint/2010/main" val="1246561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F63A1-821E-8CC3-1CBD-089DD577D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314D37-2A72-B616-0839-470758B81CFC}"/>
              </a:ext>
            </a:extLst>
          </p:cNvPr>
          <p:cNvSpPr/>
          <p:nvPr/>
        </p:nvSpPr>
        <p:spPr>
          <a:xfrm>
            <a:off x="4102704" y="11055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INSPIRED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DFBFD9-7E80-5CF6-80CC-ADBA6798C89E}"/>
              </a:ext>
            </a:extLst>
          </p:cNvPr>
          <p:cNvSpPr/>
          <p:nvPr/>
        </p:nvSpPr>
        <p:spPr>
          <a:xfrm>
            <a:off x="7237788" y="486433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CLEAR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5D3864-6D3B-4F16-423C-8BE06729B96C}"/>
              </a:ext>
            </a:extLst>
          </p:cNvPr>
          <p:cNvSpPr/>
          <p:nvPr/>
        </p:nvSpPr>
        <p:spPr>
          <a:xfrm>
            <a:off x="7237789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NECESSARY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FB3B50-4A0C-B2AB-196B-FFDBEEE1281B}"/>
              </a:ext>
            </a:extLst>
          </p:cNvPr>
          <p:cNvSpPr/>
          <p:nvPr/>
        </p:nvSpPr>
        <p:spPr>
          <a:xfrm>
            <a:off x="7237790" y="2452913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INERRANT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609C03-B6C6-F1BC-4406-E640FAF63BF2}"/>
              </a:ext>
            </a:extLst>
          </p:cNvPr>
          <p:cNvSpPr/>
          <p:nvPr/>
        </p:nvSpPr>
        <p:spPr>
          <a:xfrm>
            <a:off x="1530326" y="4857448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SUFFICIENT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700CBB-91E2-9D83-D0CD-A7F28C2E7310}"/>
              </a:ext>
            </a:extLst>
          </p:cNvPr>
          <p:cNvSpPr/>
          <p:nvPr/>
        </p:nvSpPr>
        <p:spPr>
          <a:xfrm>
            <a:off x="1528650" y="3696304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INFALLIBLE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11EB6F-F384-CF3A-0B47-53385A2F4C63}"/>
              </a:ext>
            </a:extLst>
          </p:cNvPr>
          <p:cNvSpPr/>
          <p:nvPr/>
        </p:nvSpPr>
        <p:spPr>
          <a:xfrm>
            <a:off x="1530326" y="2457752"/>
            <a:ext cx="3986591" cy="895048"/>
          </a:xfrm>
          <a:prstGeom prst="roundRect">
            <a:avLst/>
          </a:prstGeom>
          <a:solidFill>
            <a:schemeClr val="bg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/>
              <a:t>AUTHORITATIVE</a:t>
            </a:r>
          </a:p>
        </p:txBody>
      </p:sp>
    </p:spTree>
    <p:extLst>
      <p:ext uri="{BB962C8B-B14F-4D97-AF65-F5344CB8AC3E}">
        <p14:creationId xmlns:p14="http://schemas.microsoft.com/office/powerpoint/2010/main" val="36667442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9C151-D1A5-9BCC-F169-02FAEA161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FDEB-2302-F849-4C7E-8092D56707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03339-DA7B-39BD-A648-DA8105381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8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75D8F-F68B-9E7C-9C07-5C57187B9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E98973-A3E8-CED8-8B6D-6205EFD1C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10 TRUTHS </a:t>
            </a:r>
          </a:p>
          <a:p>
            <a:pPr marL="0" algn="ctr">
              <a:buNone/>
            </a:pPr>
            <a: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  <a:t>EVERY</a:t>
            </a: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</a:p>
          <a:p>
            <a:pPr marL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CHRISTIAN </a:t>
            </a:r>
          </a:p>
          <a:p>
            <a:pPr marL="0" algn="ctr">
              <a:buNone/>
            </a:pP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SHOULD KNOW</a:t>
            </a:r>
            <a:endParaRPr lang="en-US" sz="4000" b="1" i="1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0" algn="ctr">
              <a:buNone/>
            </a:pPr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0" algn="ctr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Peter Atwell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0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E25E5-3326-5125-F036-7451354FF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6D90-498C-FF2F-303E-DF0FE2028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Chapter 3-What is God Like?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66CD2-7742-C50D-1AF2-A9CF8CC2B4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2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41679-B911-D113-2C44-E109DB8D3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6101-88DF-5BD5-35D3-DDB7249C3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2CD92-760F-D611-BB82-5A2BBBFA2E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0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FE11-FF88-A292-3BB5-598E4FFC5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1AFF-98A6-702A-5A36-FC03CA494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4246"/>
            <a:ext cx="9144000" cy="41508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Attribute defined-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quality or feature regarded as a characteristic or inherent part of someone or something</a:t>
            </a:r>
          </a:p>
        </p:txBody>
      </p:sp>
    </p:spTree>
    <p:extLst>
      <p:ext uri="{BB962C8B-B14F-4D97-AF65-F5344CB8AC3E}">
        <p14:creationId xmlns:p14="http://schemas.microsoft.com/office/powerpoint/2010/main" val="416226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27A9F-766F-897D-9E90-E66885B42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512C-947E-ADF2-AC2A-FAD6EC6FA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19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Share some traits of your spouse, child, other loved ones</a:t>
            </a:r>
          </a:p>
        </p:txBody>
      </p:sp>
    </p:spTree>
    <p:extLst>
      <p:ext uri="{BB962C8B-B14F-4D97-AF65-F5344CB8AC3E}">
        <p14:creationId xmlns:p14="http://schemas.microsoft.com/office/powerpoint/2010/main" val="57368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13623</TotalTime>
  <Words>253</Words>
  <Application>Microsoft Office PowerPoint</Application>
  <PresentationFormat>Widescreen</PresentationFormat>
  <Paragraphs>64</Paragraphs>
  <Slides>54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Avenir Next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Share at your table a trait you see in one of your children, or in yourself from your parents</vt:lpstr>
      <vt:lpstr>PowerPoint Presentation</vt:lpstr>
      <vt:lpstr>Chapter 3-What is God Like?</vt:lpstr>
      <vt:lpstr>PowerPoint Presentation</vt:lpstr>
      <vt:lpstr>Attribute defined-  A quality or feature regarded as a characteristic or inherent part of someone or something</vt:lpstr>
      <vt:lpstr>Share some traits of your spouse, child, other loved 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we __LOVE__ those close to us, we __ENJOY__ learning about them so we can please them.</vt:lpstr>
      <vt:lpstr>PowerPoint Presentation</vt:lpstr>
      <vt:lpstr>As we grow in __KNOWLEDGE__ of God, our __LOVE__ for Him will increase! </vt:lpstr>
      <vt:lpstr>PowerPoint Presentation</vt:lpstr>
      <vt:lpstr>Communicable vs Incommunicable</vt:lpstr>
      <vt:lpstr>PowerPoint Presentation</vt:lpstr>
      <vt:lpstr>Incommunicable attributes are  __GOD’s__ alone. </vt:lpstr>
      <vt:lpstr>PowerPoint Presentation</vt:lpstr>
      <vt:lpstr>Communicable attributes can be seen in __HUMANS__. </vt:lpstr>
      <vt:lpstr>PowerPoint Presentation</vt:lpstr>
      <vt:lpstr>If our increased knowledge leads to increased love, this should help us glorify God more</vt:lpstr>
      <vt:lpstr>PowerPoint Presentation</vt:lpstr>
      <vt:lpstr>Royal Friends</vt:lpstr>
      <vt:lpstr>PowerPoint Presentation</vt:lpstr>
      <vt:lpstr>What should our increased knowledge and love of God drive us to do?</vt:lpstr>
      <vt:lpstr>PowerPoint Presentation</vt:lpstr>
      <vt:lpstr>Break Time!</vt:lpstr>
      <vt:lpstr>PowerPoint Presentation</vt:lpstr>
      <vt:lpstr>Chapter 4-What is the Bible?</vt:lpstr>
      <vt:lpstr>Revelation</vt:lpstr>
      <vt:lpstr>Doctrine of Revelation </vt:lpstr>
      <vt:lpstr>Two types of Revelation--__GENERAL__ &amp; __SPECIAL__</vt:lpstr>
      <vt:lpstr>PowerPoint Presentation</vt:lpstr>
      <vt:lpstr>General Revelation</vt:lpstr>
      <vt:lpstr>PowerPoint Presentation</vt:lpstr>
      <vt:lpstr>General Revelation is __LIMITED__</vt:lpstr>
      <vt:lpstr>PowerPoint Presentation</vt:lpstr>
      <vt:lpstr>Special Revelation</vt:lpstr>
      <vt:lpstr>God reveals the story of Jesus through __SCRIPTURE__</vt:lpstr>
      <vt:lpstr>PowerPoint Presentation</vt:lpstr>
      <vt:lpstr>Attributes of Scripture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Preston Young</dc:creator>
  <cp:lastModifiedBy>Peter Atwell</cp:lastModifiedBy>
  <cp:revision>34</cp:revision>
  <dcterms:created xsi:type="dcterms:W3CDTF">2021-01-31T01:38:30Z</dcterms:created>
  <dcterms:modified xsi:type="dcterms:W3CDTF">2025-07-20T19:20:02Z</dcterms:modified>
</cp:coreProperties>
</file>