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79" r:id="rId4"/>
    <p:sldId id="262" r:id="rId5"/>
    <p:sldId id="291" r:id="rId6"/>
    <p:sldId id="293" r:id="rId7"/>
    <p:sldId id="292" r:id="rId8"/>
    <p:sldId id="260" r:id="rId9"/>
    <p:sldId id="295" r:id="rId10"/>
    <p:sldId id="296" r:id="rId11"/>
    <p:sldId id="297" r:id="rId12"/>
    <p:sldId id="294" r:id="rId13"/>
    <p:sldId id="298" r:id="rId14"/>
    <p:sldId id="300" r:id="rId15"/>
    <p:sldId id="301" r:id="rId16"/>
    <p:sldId id="302" r:id="rId17"/>
    <p:sldId id="303" r:id="rId18"/>
    <p:sldId id="304" r:id="rId19"/>
    <p:sldId id="305" r:id="rId20"/>
    <p:sldId id="299" r:id="rId21"/>
    <p:sldId id="25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6243"/>
    <p:restoredTop sz="94830"/>
  </p:normalViewPr>
  <p:slideViewPr>
    <p:cSldViewPr snapToGrid="0" snapToObjects="1">
      <p:cViewPr varScale="1">
        <p:scale>
          <a:sx n="109" d="100"/>
          <a:sy n="109" d="100"/>
        </p:scale>
        <p:origin x="216" y="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1F9399-C59D-EC4C-9B72-A92F61C9C613}" type="datetimeFigureOut">
              <a:rPr lang="en-US" smtClean="0"/>
              <a:t>7/31/21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D9C62-8D30-6941-8914-B38F8D171BD4}" type="slidenum">
              <a:rPr lang="en-US" smtClean="0"/>
              <a:t>‹#›</a:t>
            </a:fld>
            <a:endParaRPr lang="en-US"/>
          </a:p>
        </p:txBody>
      </p:sp>
    </p:spTree>
    <p:extLst>
      <p:ext uri="{BB962C8B-B14F-4D97-AF65-F5344CB8AC3E}">
        <p14:creationId xmlns:p14="http://schemas.microsoft.com/office/powerpoint/2010/main" val="596718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B026B-E7DA-D94B-A015-E6EC5980C8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432D2B-CB72-1C44-9A8C-89F1A1D4A6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3C5B67-5B3B-954A-B333-7F430DD01EC8}"/>
              </a:ext>
            </a:extLst>
          </p:cNvPr>
          <p:cNvSpPr>
            <a:spLocks noGrp="1"/>
          </p:cNvSpPr>
          <p:nvPr>
            <p:ph type="dt" sz="half" idx="10"/>
          </p:nvPr>
        </p:nvSpPr>
        <p:spPr/>
        <p:txBody>
          <a:bodyPr/>
          <a:lstStyle/>
          <a:p>
            <a:fld id="{3B24F165-8039-9744-854B-870AC56D13E6}" type="datetimeFigureOut">
              <a:rPr lang="en-US" smtClean="0"/>
              <a:t>7/31/21</a:t>
            </a:fld>
            <a:endParaRPr lang="en-US"/>
          </a:p>
        </p:txBody>
      </p:sp>
      <p:sp>
        <p:nvSpPr>
          <p:cNvPr id="5" name="Footer Placeholder 4">
            <a:extLst>
              <a:ext uri="{FF2B5EF4-FFF2-40B4-BE49-F238E27FC236}">
                <a16:creationId xmlns:a16="http://schemas.microsoft.com/office/drawing/2014/main" id="{7FC9E154-094C-D145-85AA-9AB62F7B5E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E28882-6F2D-E74E-995B-E14AEE1094F8}"/>
              </a:ext>
            </a:extLst>
          </p:cNvPr>
          <p:cNvSpPr>
            <a:spLocks noGrp="1"/>
          </p:cNvSpPr>
          <p:nvPr>
            <p:ph type="sldNum" sz="quarter" idx="12"/>
          </p:nvPr>
        </p:nvSpPr>
        <p:spPr/>
        <p:txBody>
          <a:bodyPr/>
          <a:lstStyle/>
          <a:p>
            <a:fld id="{BDC3177D-83E5-B542-9AFD-CF666D460D29}" type="slidenum">
              <a:rPr lang="en-US" smtClean="0"/>
              <a:t>‹#›</a:t>
            </a:fld>
            <a:endParaRPr lang="en-US"/>
          </a:p>
        </p:txBody>
      </p:sp>
    </p:spTree>
    <p:extLst>
      <p:ext uri="{BB962C8B-B14F-4D97-AF65-F5344CB8AC3E}">
        <p14:creationId xmlns:p14="http://schemas.microsoft.com/office/powerpoint/2010/main" val="590811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A9331-FD1B-9B4D-9845-B3BFF8D0C0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2EBBE1-77FC-4349-AC2A-802554A6BA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A7D05-BC75-4947-ADAE-5381FCC39C74}"/>
              </a:ext>
            </a:extLst>
          </p:cNvPr>
          <p:cNvSpPr>
            <a:spLocks noGrp="1"/>
          </p:cNvSpPr>
          <p:nvPr>
            <p:ph type="dt" sz="half" idx="10"/>
          </p:nvPr>
        </p:nvSpPr>
        <p:spPr/>
        <p:txBody>
          <a:bodyPr/>
          <a:lstStyle/>
          <a:p>
            <a:fld id="{3B24F165-8039-9744-854B-870AC56D13E6}" type="datetimeFigureOut">
              <a:rPr lang="en-US" smtClean="0"/>
              <a:t>7/31/21</a:t>
            </a:fld>
            <a:endParaRPr lang="en-US"/>
          </a:p>
        </p:txBody>
      </p:sp>
      <p:sp>
        <p:nvSpPr>
          <p:cNvPr id="5" name="Footer Placeholder 4">
            <a:extLst>
              <a:ext uri="{FF2B5EF4-FFF2-40B4-BE49-F238E27FC236}">
                <a16:creationId xmlns:a16="http://schemas.microsoft.com/office/drawing/2014/main" id="{2C194057-A5D3-F643-B2A8-55A1E27CA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11E87-8F07-B645-88C9-58B480E85638}"/>
              </a:ext>
            </a:extLst>
          </p:cNvPr>
          <p:cNvSpPr>
            <a:spLocks noGrp="1"/>
          </p:cNvSpPr>
          <p:nvPr>
            <p:ph type="sldNum" sz="quarter" idx="12"/>
          </p:nvPr>
        </p:nvSpPr>
        <p:spPr/>
        <p:txBody>
          <a:bodyPr/>
          <a:lstStyle/>
          <a:p>
            <a:fld id="{BDC3177D-83E5-B542-9AFD-CF666D460D29}" type="slidenum">
              <a:rPr lang="en-US" smtClean="0"/>
              <a:t>‹#›</a:t>
            </a:fld>
            <a:endParaRPr lang="en-US"/>
          </a:p>
        </p:txBody>
      </p:sp>
    </p:spTree>
    <p:extLst>
      <p:ext uri="{BB962C8B-B14F-4D97-AF65-F5344CB8AC3E}">
        <p14:creationId xmlns:p14="http://schemas.microsoft.com/office/powerpoint/2010/main" val="1115090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6FE8F5-9AB3-7E46-BF12-D9C2AF3307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B36254-8C4B-8140-9EDF-9BC7B68462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7D131B-1405-DB47-BF4E-6E7A8BA2358A}"/>
              </a:ext>
            </a:extLst>
          </p:cNvPr>
          <p:cNvSpPr>
            <a:spLocks noGrp="1"/>
          </p:cNvSpPr>
          <p:nvPr>
            <p:ph type="dt" sz="half" idx="10"/>
          </p:nvPr>
        </p:nvSpPr>
        <p:spPr/>
        <p:txBody>
          <a:bodyPr/>
          <a:lstStyle/>
          <a:p>
            <a:fld id="{3B24F165-8039-9744-854B-870AC56D13E6}" type="datetimeFigureOut">
              <a:rPr lang="en-US" smtClean="0"/>
              <a:t>7/31/21</a:t>
            </a:fld>
            <a:endParaRPr lang="en-US"/>
          </a:p>
        </p:txBody>
      </p:sp>
      <p:sp>
        <p:nvSpPr>
          <p:cNvPr id="5" name="Footer Placeholder 4">
            <a:extLst>
              <a:ext uri="{FF2B5EF4-FFF2-40B4-BE49-F238E27FC236}">
                <a16:creationId xmlns:a16="http://schemas.microsoft.com/office/drawing/2014/main" id="{38ADABF3-BE39-B442-BB5F-4742CB417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BF003-3D84-DA42-A679-C407B1AD5794}"/>
              </a:ext>
            </a:extLst>
          </p:cNvPr>
          <p:cNvSpPr>
            <a:spLocks noGrp="1"/>
          </p:cNvSpPr>
          <p:nvPr>
            <p:ph type="sldNum" sz="quarter" idx="12"/>
          </p:nvPr>
        </p:nvSpPr>
        <p:spPr/>
        <p:txBody>
          <a:bodyPr/>
          <a:lstStyle/>
          <a:p>
            <a:fld id="{BDC3177D-83E5-B542-9AFD-CF666D460D29}" type="slidenum">
              <a:rPr lang="en-US" smtClean="0"/>
              <a:t>‹#›</a:t>
            </a:fld>
            <a:endParaRPr lang="en-US"/>
          </a:p>
        </p:txBody>
      </p:sp>
    </p:spTree>
    <p:extLst>
      <p:ext uri="{BB962C8B-B14F-4D97-AF65-F5344CB8AC3E}">
        <p14:creationId xmlns:p14="http://schemas.microsoft.com/office/powerpoint/2010/main" val="33273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1684F-4BCB-744B-85A3-62AB086945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C4F7BF-3E8D-4C41-BEC6-7217769E9A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798058-AA1A-AE4F-B84C-FCAAFCD10C78}"/>
              </a:ext>
            </a:extLst>
          </p:cNvPr>
          <p:cNvSpPr>
            <a:spLocks noGrp="1"/>
          </p:cNvSpPr>
          <p:nvPr>
            <p:ph type="dt" sz="half" idx="10"/>
          </p:nvPr>
        </p:nvSpPr>
        <p:spPr/>
        <p:txBody>
          <a:bodyPr/>
          <a:lstStyle/>
          <a:p>
            <a:fld id="{3B24F165-8039-9744-854B-870AC56D13E6}" type="datetimeFigureOut">
              <a:rPr lang="en-US" smtClean="0"/>
              <a:t>7/31/21</a:t>
            </a:fld>
            <a:endParaRPr lang="en-US"/>
          </a:p>
        </p:txBody>
      </p:sp>
      <p:sp>
        <p:nvSpPr>
          <p:cNvPr id="5" name="Footer Placeholder 4">
            <a:extLst>
              <a:ext uri="{FF2B5EF4-FFF2-40B4-BE49-F238E27FC236}">
                <a16:creationId xmlns:a16="http://schemas.microsoft.com/office/drawing/2014/main" id="{24DE35ED-8685-FD42-9E4F-BA3DA441D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F4822-C93A-C744-83A1-970D1B3ECF4F}"/>
              </a:ext>
            </a:extLst>
          </p:cNvPr>
          <p:cNvSpPr>
            <a:spLocks noGrp="1"/>
          </p:cNvSpPr>
          <p:nvPr>
            <p:ph type="sldNum" sz="quarter" idx="12"/>
          </p:nvPr>
        </p:nvSpPr>
        <p:spPr/>
        <p:txBody>
          <a:bodyPr/>
          <a:lstStyle/>
          <a:p>
            <a:fld id="{BDC3177D-83E5-B542-9AFD-CF666D460D29}" type="slidenum">
              <a:rPr lang="en-US" smtClean="0"/>
              <a:t>‹#›</a:t>
            </a:fld>
            <a:endParaRPr lang="en-US"/>
          </a:p>
        </p:txBody>
      </p:sp>
    </p:spTree>
    <p:extLst>
      <p:ext uri="{BB962C8B-B14F-4D97-AF65-F5344CB8AC3E}">
        <p14:creationId xmlns:p14="http://schemas.microsoft.com/office/powerpoint/2010/main" val="172041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F7B6E-1C61-F244-86DB-76A1F87D5D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A2BF08-6411-3B4E-A7EA-FBD6AA8F8F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91952C-C1C1-E448-8163-9412F62A4454}"/>
              </a:ext>
            </a:extLst>
          </p:cNvPr>
          <p:cNvSpPr>
            <a:spLocks noGrp="1"/>
          </p:cNvSpPr>
          <p:nvPr>
            <p:ph type="dt" sz="half" idx="10"/>
          </p:nvPr>
        </p:nvSpPr>
        <p:spPr/>
        <p:txBody>
          <a:bodyPr/>
          <a:lstStyle/>
          <a:p>
            <a:fld id="{3B24F165-8039-9744-854B-870AC56D13E6}" type="datetimeFigureOut">
              <a:rPr lang="en-US" smtClean="0"/>
              <a:t>7/31/21</a:t>
            </a:fld>
            <a:endParaRPr lang="en-US"/>
          </a:p>
        </p:txBody>
      </p:sp>
      <p:sp>
        <p:nvSpPr>
          <p:cNvPr id="5" name="Footer Placeholder 4">
            <a:extLst>
              <a:ext uri="{FF2B5EF4-FFF2-40B4-BE49-F238E27FC236}">
                <a16:creationId xmlns:a16="http://schemas.microsoft.com/office/drawing/2014/main" id="{51883A97-72FF-C941-B7CE-FB94CE835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A96404-8DFE-F944-A872-EF4E41096DE9}"/>
              </a:ext>
            </a:extLst>
          </p:cNvPr>
          <p:cNvSpPr>
            <a:spLocks noGrp="1"/>
          </p:cNvSpPr>
          <p:nvPr>
            <p:ph type="sldNum" sz="quarter" idx="12"/>
          </p:nvPr>
        </p:nvSpPr>
        <p:spPr/>
        <p:txBody>
          <a:bodyPr/>
          <a:lstStyle/>
          <a:p>
            <a:fld id="{BDC3177D-83E5-B542-9AFD-CF666D460D29}" type="slidenum">
              <a:rPr lang="en-US" smtClean="0"/>
              <a:t>‹#›</a:t>
            </a:fld>
            <a:endParaRPr lang="en-US"/>
          </a:p>
        </p:txBody>
      </p:sp>
    </p:spTree>
    <p:extLst>
      <p:ext uri="{BB962C8B-B14F-4D97-AF65-F5344CB8AC3E}">
        <p14:creationId xmlns:p14="http://schemas.microsoft.com/office/powerpoint/2010/main" val="962882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B870C-6D3F-A840-9FE7-21786BB76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0BE2C3-2BE9-BB48-B2FC-BF17247C22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DEC558-DB34-B64C-840C-821620B38E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75AA5B-C2E6-3A48-95CD-9E1E4C6D54FA}"/>
              </a:ext>
            </a:extLst>
          </p:cNvPr>
          <p:cNvSpPr>
            <a:spLocks noGrp="1"/>
          </p:cNvSpPr>
          <p:nvPr>
            <p:ph type="dt" sz="half" idx="10"/>
          </p:nvPr>
        </p:nvSpPr>
        <p:spPr/>
        <p:txBody>
          <a:bodyPr/>
          <a:lstStyle/>
          <a:p>
            <a:fld id="{3B24F165-8039-9744-854B-870AC56D13E6}" type="datetimeFigureOut">
              <a:rPr lang="en-US" smtClean="0"/>
              <a:t>7/31/21</a:t>
            </a:fld>
            <a:endParaRPr lang="en-US"/>
          </a:p>
        </p:txBody>
      </p:sp>
      <p:sp>
        <p:nvSpPr>
          <p:cNvPr id="6" name="Footer Placeholder 5">
            <a:extLst>
              <a:ext uri="{FF2B5EF4-FFF2-40B4-BE49-F238E27FC236}">
                <a16:creationId xmlns:a16="http://schemas.microsoft.com/office/drawing/2014/main" id="{CB424AB9-9108-E346-96BB-CF219F608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082287-A6D6-9340-8863-8C6B5C3430F2}"/>
              </a:ext>
            </a:extLst>
          </p:cNvPr>
          <p:cNvSpPr>
            <a:spLocks noGrp="1"/>
          </p:cNvSpPr>
          <p:nvPr>
            <p:ph type="sldNum" sz="quarter" idx="12"/>
          </p:nvPr>
        </p:nvSpPr>
        <p:spPr/>
        <p:txBody>
          <a:bodyPr/>
          <a:lstStyle/>
          <a:p>
            <a:fld id="{BDC3177D-83E5-B542-9AFD-CF666D460D29}" type="slidenum">
              <a:rPr lang="en-US" smtClean="0"/>
              <a:t>‹#›</a:t>
            </a:fld>
            <a:endParaRPr lang="en-US"/>
          </a:p>
        </p:txBody>
      </p:sp>
    </p:spTree>
    <p:extLst>
      <p:ext uri="{BB962C8B-B14F-4D97-AF65-F5344CB8AC3E}">
        <p14:creationId xmlns:p14="http://schemas.microsoft.com/office/powerpoint/2010/main" val="1201394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6AB24-2F2B-F546-BAE2-BAC150455F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E3FA75-6A1E-0D4B-9596-3F442DEBE8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B7E130-B050-FF4C-994B-66FA1BE129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EABE3C-34EF-5F41-BE9C-CB395DB563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2F358-42B5-CD4C-A82A-C982871744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42A0FC-F5C2-B449-A1A9-133FD19C3652}"/>
              </a:ext>
            </a:extLst>
          </p:cNvPr>
          <p:cNvSpPr>
            <a:spLocks noGrp="1"/>
          </p:cNvSpPr>
          <p:nvPr>
            <p:ph type="dt" sz="half" idx="10"/>
          </p:nvPr>
        </p:nvSpPr>
        <p:spPr/>
        <p:txBody>
          <a:bodyPr/>
          <a:lstStyle/>
          <a:p>
            <a:fld id="{3B24F165-8039-9744-854B-870AC56D13E6}" type="datetimeFigureOut">
              <a:rPr lang="en-US" smtClean="0"/>
              <a:t>7/31/21</a:t>
            </a:fld>
            <a:endParaRPr lang="en-US"/>
          </a:p>
        </p:txBody>
      </p:sp>
      <p:sp>
        <p:nvSpPr>
          <p:cNvPr id="8" name="Footer Placeholder 7">
            <a:extLst>
              <a:ext uri="{FF2B5EF4-FFF2-40B4-BE49-F238E27FC236}">
                <a16:creationId xmlns:a16="http://schemas.microsoft.com/office/drawing/2014/main" id="{43D6E94D-D6E8-1349-9B85-624FDFD4E1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2ACBE4-98E6-E045-9A70-42B62CEB738C}"/>
              </a:ext>
            </a:extLst>
          </p:cNvPr>
          <p:cNvSpPr>
            <a:spLocks noGrp="1"/>
          </p:cNvSpPr>
          <p:nvPr>
            <p:ph type="sldNum" sz="quarter" idx="12"/>
          </p:nvPr>
        </p:nvSpPr>
        <p:spPr/>
        <p:txBody>
          <a:bodyPr/>
          <a:lstStyle/>
          <a:p>
            <a:fld id="{BDC3177D-83E5-B542-9AFD-CF666D460D29}" type="slidenum">
              <a:rPr lang="en-US" smtClean="0"/>
              <a:t>‹#›</a:t>
            </a:fld>
            <a:endParaRPr lang="en-US"/>
          </a:p>
        </p:txBody>
      </p:sp>
    </p:spTree>
    <p:extLst>
      <p:ext uri="{BB962C8B-B14F-4D97-AF65-F5344CB8AC3E}">
        <p14:creationId xmlns:p14="http://schemas.microsoft.com/office/powerpoint/2010/main" val="3162628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61DF2-02A0-A440-8679-169458488C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2B2C91-3D4B-914E-8B5A-19503B24E1FD}"/>
              </a:ext>
            </a:extLst>
          </p:cNvPr>
          <p:cNvSpPr>
            <a:spLocks noGrp="1"/>
          </p:cNvSpPr>
          <p:nvPr>
            <p:ph type="dt" sz="half" idx="10"/>
          </p:nvPr>
        </p:nvSpPr>
        <p:spPr/>
        <p:txBody>
          <a:bodyPr/>
          <a:lstStyle/>
          <a:p>
            <a:fld id="{3B24F165-8039-9744-854B-870AC56D13E6}" type="datetimeFigureOut">
              <a:rPr lang="en-US" smtClean="0"/>
              <a:t>7/31/21</a:t>
            </a:fld>
            <a:endParaRPr lang="en-US"/>
          </a:p>
        </p:txBody>
      </p:sp>
      <p:sp>
        <p:nvSpPr>
          <p:cNvPr id="4" name="Footer Placeholder 3">
            <a:extLst>
              <a:ext uri="{FF2B5EF4-FFF2-40B4-BE49-F238E27FC236}">
                <a16:creationId xmlns:a16="http://schemas.microsoft.com/office/drawing/2014/main" id="{5A940590-7111-DE44-81C4-061A3E3372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54F8F7-6374-574D-A6BA-DB605D899151}"/>
              </a:ext>
            </a:extLst>
          </p:cNvPr>
          <p:cNvSpPr>
            <a:spLocks noGrp="1"/>
          </p:cNvSpPr>
          <p:nvPr>
            <p:ph type="sldNum" sz="quarter" idx="12"/>
          </p:nvPr>
        </p:nvSpPr>
        <p:spPr/>
        <p:txBody>
          <a:bodyPr/>
          <a:lstStyle/>
          <a:p>
            <a:fld id="{BDC3177D-83E5-B542-9AFD-CF666D460D29}" type="slidenum">
              <a:rPr lang="en-US" smtClean="0"/>
              <a:t>‹#›</a:t>
            </a:fld>
            <a:endParaRPr lang="en-US"/>
          </a:p>
        </p:txBody>
      </p:sp>
    </p:spTree>
    <p:extLst>
      <p:ext uri="{BB962C8B-B14F-4D97-AF65-F5344CB8AC3E}">
        <p14:creationId xmlns:p14="http://schemas.microsoft.com/office/powerpoint/2010/main" val="2578242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D65A03-989E-F842-A534-8C4315000883}"/>
              </a:ext>
            </a:extLst>
          </p:cNvPr>
          <p:cNvSpPr>
            <a:spLocks noGrp="1"/>
          </p:cNvSpPr>
          <p:nvPr>
            <p:ph type="dt" sz="half" idx="10"/>
          </p:nvPr>
        </p:nvSpPr>
        <p:spPr/>
        <p:txBody>
          <a:bodyPr/>
          <a:lstStyle/>
          <a:p>
            <a:fld id="{3B24F165-8039-9744-854B-870AC56D13E6}" type="datetimeFigureOut">
              <a:rPr lang="en-US" smtClean="0"/>
              <a:t>7/31/21</a:t>
            </a:fld>
            <a:endParaRPr lang="en-US"/>
          </a:p>
        </p:txBody>
      </p:sp>
      <p:sp>
        <p:nvSpPr>
          <p:cNvPr id="3" name="Footer Placeholder 2">
            <a:extLst>
              <a:ext uri="{FF2B5EF4-FFF2-40B4-BE49-F238E27FC236}">
                <a16:creationId xmlns:a16="http://schemas.microsoft.com/office/drawing/2014/main" id="{B93A276A-1E23-DF42-9B8F-D644BB20D2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F963D1-E245-BD4C-8994-3F38F72AE052}"/>
              </a:ext>
            </a:extLst>
          </p:cNvPr>
          <p:cNvSpPr>
            <a:spLocks noGrp="1"/>
          </p:cNvSpPr>
          <p:nvPr>
            <p:ph type="sldNum" sz="quarter" idx="12"/>
          </p:nvPr>
        </p:nvSpPr>
        <p:spPr/>
        <p:txBody>
          <a:bodyPr/>
          <a:lstStyle/>
          <a:p>
            <a:fld id="{BDC3177D-83E5-B542-9AFD-CF666D460D29}" type="slidenum">
              <a:rPr lang="en-US" smtClean="0"/>
              <a:t>‹#›</a:t>
            </a:fld>
            <a:endParaRPr lang="en-US"/>
          </a:p>
        </p:txBody>
      </p:sp>
    </p:spTree>
    <p:extLst>
      <p:ext uri="{BB962C8B-B14F-4D97-AF65-F5344CB8AC3E}">
        <p14:creationId xmlns:p14="http://schemas.microsoft.com/office/powerpoint/2010/main" val="2501937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4C324-5324-EF4D-A495-5DEB94286E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850CBE-2A08-3246-9658-BF97511785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60B057-16E1-C145-93FE-18E4B188CB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E0E209-9949-2A48-BC35-5B48FAE08724}"/>
              </a:ext>
            </a:extLst>
          </p:cNvPr>
          <p:cNvSpPr>
            <a:spLocks noGrp="1"/>
          </p:cNvSpPr>
          <p:nvPr>
            <p:ph type="dt" sz="half" idx="10"/>
          </p:nvPr>
        </p:nvSpPr>
        <p:spPr/>
        <p:txBody>
          <a:bodyPr/>
          <a:lstStyle/>
          <a:p>
            <a:fld id="{3B24F165-8039-9744-854B-870AC56D13E6}" type="datetimeFigureOut">
              <a:rPr lang="en-US" smtClean="0"/>
              <a:t>7/31/21</a:t>
            </a:fld>
            <a:endParaRPr lang="en-US"/>
          </a:p>
        </p:txBody>
      </p:sp>
      <p:sp>
        <p:nvSpPr>
          <p:cNvPr id="6" name="Footer Placeholder 5">
            <a:extLst>
              <a:ext uri="{FF2B5EF4-FFF2-40B4-BE49-F238E27FC236}">
                <a16:creationId xmlns:a16="http://schemas.microsoft.com/office/drawing/2014/main" id="{F166C8F7-FCB1-394F-8036-5F0C6B2941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1FC101-55CF-D642-8AFF-BFF5A7E9BDE6}"/>
              </a:ext>
            </a:extLst>
          </p:cNvPr>
          <p:cNvSpPr>
            <a:spLocks noGrp="1"/>
          </p:cNvSpPr>
          <p:nvPr>
            <p:ph type="sldNum" sz="quarter" idx="12"/>
          </p:nvPr>
        </p:nvSpPr>
        <p:spPr/>
        <p:txBody>
          <a:bodyPr/>
          <a:lstStyle/>
          <a:p>
            <a:fld id="{BDC3177D-83E5-B542-9AFD-CF666D460D29}" type="slidenum">
              <a:rPr lang="en-US" smtClean="0"/>
              <a:t>‹#›</a:t>
            </a:fld>
            <a:endParaRPr lang="en-US"/>
          </a:p>
        </p:txBody>
      </p:sp>
    </p:spTree>
    <p:extLst>
      <p:ext uri="{BB962C8B-B14F-4D97-AF65-F5344CB8AC3E}">
        <p14:creationId xmlns:p14="http://schemas.microsoft.com/office/powerpoint/2010/main" val="3563406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0BB2-8C0E-DA44-90C6-E23E34795A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E6F916-3769-4540-9A5E-7EB2B7DD19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AF536C-4929-E84E-B445-AEBD47FF77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1A32D9-2F9C-5641-BC9D-BE1862A74AE2}"/>
              </a:ext>
            </a:extLst>
          </p:cNvPr>
          <p:cNvSpPr>
            <a:spLocks noGrp="1"/>
          </p:cNvSpPr>
          <p:nvPr>
            <p:ph type="dt" sz="half" idx="10"/>
          </p:nvPr>
        </p:nvSpPr>
        <p:spPr/>
        <p:txBody>
          <a:bodyPr/>
          <a:lstStyle/>
          <a:p>
            <a:fld id="{3B24F165-8039-9744-854B-870AC56D13E6}" type="datetimeFigureOut">
              <a:rPr lang="en-US" smtClean="0"/>
              <a:t>7/31/21</a:t>
            </a:fld>
            <a:endParaRPr lang="en-US"/>
          </a:p>
        </p:txBody>
      </p:sp>
      <p:sp>
        <p:nvSpPr>
          <p:cNvPr id="6" name="Footer Placeholder 5">
            <a:extLst>
              <a:ext uri="{FF2B5EF4-FFF2-40B4-BE49-F238E27FC236}">
                <a16:creationId xmlns:a16="http://schemas.microsoft.com/office/drawing/2014/main" id="{FB394542-1A57-3840-B2CC-048E10594F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488D28-CA18-844E-BE59-1FBF7490D575}"/>
              </a:ext>
            </a:extLst>
          </p:cNvPr>
          <p:cNvSpPr>
            <a:spLocks noGrp="1"/>
          </p:cNvSpPr>
          <p:nvPr>
            <p:ph type="sldNum" sz="quarter" idx="12"/>
          </p:nvPr>
        </p:nvSpPr>
        <p:spPr/>
        <p:txBody>
          <a:bodyPr/>
          <a:lstStyle/>
          <a:p>
            <a:fld id="{BDC3177D-83E5-B542-9AFD-CF666D460D29}" type="slidenum">
              <a:rPr lang="en-US" smtClean="0"/>
              <a:t>‹#›</a:t>
            </a:fld>
            <a:endParaRPr lang="en-US"/>
          </a:p>
        </p:txBody>
      </p:sp>
    </p:spTree>
    <p:extLst>
      <p:ext uri="{BB962C8B-B14F-4D97-AF65-F5344CB8AC3E}">
        <p14:creationId xmlns:p14="http://schemas.microsoft.com/office/powerpoint/2010/main" val="1683906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DEE1C2-7C93-D14C-B1D7-5BF899BBAE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A0ABEB-E57C-464D-8D03-E90A5AFA38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5263E2-B633-2445-9468-8B3E5CC332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24F165-8039-9744-854B-870AC56D13E6}" type="datetimeFigureOut">
              <a:rPr lang="en-US" smtClean="0"/>
              <a:t>7/31/21</a:t>
            </a:fld>
            <a:endParaRPr lang="en-US"/>
          </a:p>
        </p:txBody>
      </p:sp>
      <p:sp>
        <p:nvSpPr>
          <p:cNvPr id="5" name="Footer Placeholder 4">
            <a:extLst>
              <a:ext uri="{FF2B5EF4-FFF2-40B4-BE49-F238E27FC236}">
                <a16:creationId xmlns:a16="http://schemas.microsoft.com/office/drawing/2014/main" id="{8BF9D09B-2D78-F54D-A9A5-24760B5377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D1A257-EB55-424E-9812-8B8A8A0C44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3177D-83E5-B542-9AFD-CF666D460D29}" type="slidenum">
              <a:rPr lang="en-US" smtClean="0"/>
              <a:t>‹#›</a:t>
            </a:fld>
            <a:endParaRPr lang="en-US"/>
          </a:p>
        </p:txBody>
      </p:sp>
    </p:spTree>
    <p:extLst>
      <p:ext uri="{BB962C8B-B14F-4D97-AF65-F5344CB8AC3E}">
        <p14:creationId xmlns:p14="http://schemas.microsoft.com/office/powerpoint/2010/main" val="4097133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99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Map&#10;&#10;Description automatically generated with medium confidence">
            <a:extLst>
              <a:ext uri="{FF2B5EF4-FFF2-40B4-BE49-F238E27FC236}">
                <a16:creationId xmlns:a16="http://schemas.microsoft.com/office/drawing/2014/main" id="{82E634FD-A1B0-8549-A9A0-20A802ED2D1E}"/>
              </a:ext>
            </a:extLst>
          </p:cNvPr>
          <p:cNvPicPr>
            <a:picLocks noChangeAspect="1"/>
          </p:cNvPicPr>
          <p:nvPr/>
        </p:nvPicPr>
        <p:blipFill>
          <a:blip r:embed="rId3"/>
          <a:stretch>
            <a:fillRect/>
          </a:stretch>
        </p:blipFill>
        <p:spPr>
          <a:xfrm>
            <a:off x="1267328" y="208341"/>
            <a:ext cx="4664242" cy="6441318"/>
          </a:xfrm>
          <a:prstGeom prst="rect">
            <a:avLst/>
          </a:prstGeom>
        </p:spPr>
      </p:pic>
      <p:sp>
        <p:nvSpPr>
          <p:cNvPr id="2" name="Oval 1">
            <a:extLst>
              <a:ext uri="{FF2B5EF4-FFF2-40B4-BE49-F238E27FC236}">
                <a16:creationId xmlns:a16="http://schemas.microsoft.com/office/drawing/2014/main" id="{A6791588-E1E8-0D4B-BD41-93E086C701C2}"/>
              </a:ext>
            </a:extLst>
          </p:cNvPr>
          <p:cNvSpPr/>
          <p:nvPr/>
        </p:nvSpPr>
        <p:spPr>
          <a:xfrm>
            <a:off x="3951141" y="4454769"/>
            <a:ext cx="140677"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E4BCF1A-D849-6143-9321-61644E7694A7}"/>
              </a:ext>
            </a:extLst>
          </p:cNvPr>
          <p:cNvSpPr txBox="1"/>
          <p:nvPr/>
        </p:nvSpPr>
        <p:spPr>
          <a:xfrm>
            <a:off x="6260432" y="1477109"/>
            <a:ext cx="5826060" cy="3170099"/>
          </a:xfrm>
          <a:prstGeom prst="rect">
            <a:avLst/>
          </a:prstGeom>
          <a:noFill/>
        </p:spPr>
        <p:txBody>
          <a:bodyPr wrap="square" rtlCol="0">
            <a:spAutoFit/>
          </a:bodyPr>
          <a:lstStyle/>
          <a:p>
            <a:pPr algn="ctr"/>
            <a:r>
              <a:rPr lang="en-US" sz="4000" b="1" dirty="0">
                <a:solidFill>
                  <a:schemeClr val="bg1"/>
                </a:solidFill>
                <a:latin typeface="Arial Hebrew" pitchFamily="2" charset="-79"/>
                <a:cs typeface="Arial Hebrew" pitchFamily="2" charset="-79"/>
              </a:rPr>
              <a:t>Elijah’s Farewell Tour</a:t>
            </a:r>
          </a:p>
          <a:p>
            <a:endParaRPr lang="en-US" sz="4000" b="1" dirty="0">
              <a:solidFill>
                <a:schemeClr val="bg1"/>
              </a:solidFill>
              <a:latin typeface="Arial Hebrew" pitchFamily="2" charset="-79"/>
              <a:cs typeface="Arial Hebrew" pitchFamily="2" charset="-79"/>
            </a:endParaRPr>
          </a:p>
          <a:p>
            <a:r>
              <a:rPr lang="en-US" sz="4000" b="1" dirty="0">
                <a:solidFill>
                  <a:schemeClr val="bg1"/>
                </a:solidFill>
                <a:latin typeface="Arial Hebrew" pitchFamily="2" charset="-79"/>
                <a:cs typeface="Arial Hebrew" pitchFamily="2" charset="-79"/>
              </a:rPr>
              <a:t>Gilgal- Joshua 4:19-24</a:t>
            </a:r>
          </a:p>
          <a:p>
            <a:r>
              <a:rPr lang="en-US" sz="4000" b="1" dirty="0">
                <a:solidFill>
                  <a:schemeClr val="bg1"/>
                </a:solidFill>
                <a:latin typeface="Arial Hebrew" pitchFamily="2" charset="-79"/>
                <a:cs typeface="Arial Hebrew" pitchFamily="2" charset="-79"/>
              </a:rPr>
              <a:t>Bethel-Genesis 28:10-19</a:t>
            </a:r>
          </a:p>
          <a:p>
            <a:r>
              <a:rPr lang="en-US" sz="4000" b="1" dirty="0">
                <a:solidFill>
                  <a:schemeClr val="bg1"/>
                </a:solidFill>
                <a:latin typeface="Arial Hebrew" pitchFamily="2" charset="-79"/>
                <a:cs typeface="Arial Hebrew" pitchFamily="2" charset="-79"/>
              </a:rPr>
              <a:t>Jericho-Joshua 6</a:t>
            </a:r>
          </a:p>
        </p:txBody>
      </p:sp>
    </p:spTree>
    <p:extLst>
      <p:ext uri="{BB962C8B-B14F-4D97-AF65-F5344CB8AC3E}">
        <p14:creationId xmlns:p14="http://schemas.microsoft.com/office/powerpoint/2010/main" val="2645524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Map&#10;&#10;Description automatically generated with medium confidence">
            <a:extLst>
              <a:ext uri="{FF2B5EF4-FFF2-40B4-BE49-F238E27FC236}">
                <a16:creationId xmlns:a16="http://schemas.microsoft.com/office/drawing/2014/main" id="{82E634FD-A1B0-8549-A9A0-20A802ED2D1E}"/>
              </a:ext>
            </a:extLst>
          </p:cNvPr>
          <p:cNvPicPr>
            <a:picLocks noChangeAspect="1"/>
          </p:cNvPicPr>
          <p:nvPr/>
        </p:nvPicPr>
        <p:blipFill>
          <a:blip r:embed="rId3"/>
          <a:stretch>
            <a:fillRect/>
          </a:stretch>
        </p:blipFill>
        <p:spPr>
          <a:xfrm>
            <a:off x="1267328" y="208341"/>
            <a:ext cx="4664242" cy="6441318"/>
          </a:xfrm>
          <a:prstGeom prst="rect">
            <a:avLst/>
          </a:prstGeom>
        </p:spPr>
      </p:pic>
      <p:sp>
        <p:nvSpPr>
          <p:cNvPr id="2" name="Oval 1">
            <a:extLst>
              <a:ext uri="{FF2B5EF4-FFF2-40B4-BE49-F238E27FC236}">
                <a16:creationId xmlns:a16="http://schemas.microsoft.com/office/drawing/2014/main" id="{A6791588-E1E8-0D4B-BD41-93E086C701C2}"/>
              </a:ext>
            </a:extLst>
          </p:cNvPr>
          <p:cNvSpPr/>
          <p:nvPr/>
        </p:nvSpPr>
        <p:spPr>
          <a:xfrm>
            <a:off x="4080095" y="4360984"/>
            <a:ext cx="140677"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E4BCF1A-D849-6143-9321-61644E7694A7}"/>
              </a:ext>
            </a:extLst>
          </p:cNvPr>
          <p:cNvSpPr txBox="1"/>
          <p:nvPr/>
        </p:nvSpPr>
        <p:spPr>
          <a:xfrm>
            <a:off x="6260432" y="1477109"/>
            <a:ext cx="5826060" cy="3785652"/>
          </a:xfrm>
          <a:prstGeom prst="rect">
            <a:avLst/>
          </a:prstGeom>
          <a:noFill/>
        </p:spPr>
        <p:txBody>
          <a:bodyPr wrap="square" rtlCol="0">
            <a:spAutoFit/>
          </a:bodyPr>
          <a:lstStyle/>
          <a:p>
            <a:pPr algn="ctr"/>
            <a:r>
              <a:rPr lang="en-US" sz="4000" b="1" dirty="0">
                <a:solidFill>
                  <a:schemeClr val="bg1"/>
                </a:solidFill>
                <a:latin typeface="Arial Hebrew" pitchFamily="2" charset="-79"/>
                <a:cs typeface="Arial Hebrew" pitchFamily="2" charset="-79"/>
              </a:rPr>
              <a:t>Elijah’s Farewell Tour</a:t>
            </a:r>
          </a:p>
          <a:p>
            <a:endParaRPr lang="en-US" sz="4000" b="1" dirty="0">
              <a:solidFill>
                <a:schemeClr val="bg1"/>
              </a:solidFill>
              <a:latin typeface="Arial Hebrew" pitchFamily="2" charset="-79"/>
              <a:cs typeface="Arial Hebrew" pitchFamily="2" charset="-79"/>
            </a:endParaRPr>
          </a:p>
          <a:p>
            <a:r>
              <a:rPr lang="en-US" sz="4000" b="1" dirty="0">
                <a:solidFill>
                  <a:schemeClr val="bg1"/>
                </a:solidFill>
                <a:latin typeface="Arial Hebrew" pitchFamily="2" charset="-79"/>
                <a:cs typeface="Arial Hebrew" pitchFamily="2" charset="-79"/>
              </a:rPr>
              <a:t>Gilgal- Joshua 4:19-24</a:t>
            </a:r>
          </a:p>
          <a:p>
            <a:r>
              <a:rPr lang="en-US" sz="4000" b="1" dirty="0">
                <a:solidFill>
                  <a:schemeClr val="bg1"/>
                </a:solidFill>
                <a:latin typeface="Arial Hebrew" pitchFamily="2" charset="-79"/>
                <a:cs typeface="Arial Hebrew" pitchFamily="2" charset="-79"/>
              </a:rPr>
              <a:t>Bethel-Genesis 28:10-19</a:t>
            </a:r>
          </a:p>
          <a:p>
            <a:r>
              <a:rPr lang="en-US" sz="4000" b="1" dirty="0">
                <a:solidFill>
                  <a:schemeClr val="bg1"/>
                </a:solidFill>
                <a:latin typeface="Arial Hebrew" pitchFamily="2" charset="-79"/>
                <a:cs typeface="Arial Hebrew" pitchFamily="2" charset="-79"/>
              </a:rPr>
              <a:t>Jericho-Joshua 6</a:t>
            </a:r>
          </a:p>
          <a:p>
            <a:r>
              <a:rPr lang="en-US" sz="4000" b="1" dirty="0">
                <a:solidFill>
                  <a:schemeClr val="bg1"/>
                </a:solidFill>
                <a:latin typeface="Arial Hebrew" pitchFamily="2" charset="-79"/>
                <a:cs typeface="Arial Hebrew" pitchFamily="2" charset="-79"/>
              </a:rPr>
              <a:t>Jordan River-Joshua 4</a:t>
            </a:r>
          </a:p>
        </p:txBody>
      </p:sp>
    </p:spTree>
    <p:extLst>
      <p:ext uri="{BB962C8B-B14F-4D97-AF65-F5344CB8AC3E}">
        <p14:creationId xmlns:p14="http://schemas.microsoft.com/office/powerpoint/2010/main" val="3689256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F8AB-A87B-2B4D-8F65-5CBB42BD959A}"/>
              </a:ext>
            </a:extLst>
          </p:cNvPr>
          <p:cNvSpPr>
            <a:spLocks noGrp="1"/>
          </p:cNvSpPr>
          <p:nvPr>
            <p:ph type="title"/>
          </p:nvPr>
        </p:nvSpPr>
        <p:spPr/>
        <p:txBody>
          <a:bodyPr>
            <a:normAutofit/>
          </a:bodyPr>
          <a:lstStyle/>
          <a:p>
            <a:r>
              <a:rPr lang="en-US" sz="4600" b="1" dirty="0">
                <a:solidFill>
                  <a:schemeClr val="bg1"/>
                </a:solidFill>
                <a:latin typeface="Arial Hebrew" pitchFamily="2" charset="-79"/>
                <a:cs typeface="Arial Hebrew" pitchFamily="2" charset="-79"/>
              </a:rPr>
              <a:t>How to Live and Finish Well</a:t>
            </a:r>
          </a:p>
        </p:txBody>
      </p:sp>
      <p:sp>
        <p:nvSpPr>
          <p:cNvPr id="3" name="Content Placeholder 2">
            <a:extLst>
              <a:ext uri="{FF2B5EF4-FFF2-40B4-BE49-F238E27FC236}">
                <a16:creationId xmlns:a16="http://schemas.microsoft.com/office/drawing/2014/main" id="{C0A57254-5C75-9340-98B0-775D9043DF07}"/>
              </a:ext>
            </a:extLst>
          </p:cNvPr>
          <p:cNvSpPr>
            <a:spLocks noGrp="1"/>
          </p:cNvSpPr>
          <p:nvPr>
            <p:ph idx="1"/>
          </p:nvPr>
        </p:nvSpPr>
        <p:spPr/>
        <p:txBody>
          <a:bodyPr>
            <a:normAutofit/>
          </a:bodyPr>
          <a:lstStyle/>
          <a:p>
            <a:pPr marL="742950" indent="-742950">
              <a:buAutoNum type="arabicPeriod"/>
            </a:pPr>
            <a:r>
              <a:rPr lang="en-US" sz="4000" b="1" dirty="0">
                <a:solidFill>
                  <a:schemeClr val="bg1"/>
                </a:solidFill>
                <a:latin typeface="Arial Hebrew" pitchFamily="2" charset="-79"/>
                <a:cs typeface="Arial Hebrew" pitchFamily="2" charset="-79"/>
              </a:rPr>
              <a:t>Remain Faithful to Follow God</a:t>
            </a:r>
          </a:p>
          <a:p>
            <a:pPr marL="742950" indent="-742950">
              <a:buAutoNum type="arabicPeriod"/>
            </a:pPr>
            <a:r>
              <a:rPr lang="en-US" sz="4000" b="1" dirty="0">
                <a:solidFill>
                  <a:schemeClr val="bg1"/>
                </a:solidFill>
                <a:latin typeface="Arial Hebrew" pitchFamily="2" charset="-79"/>
                <a:cs typeface="Arial Hebrew" pitchFamily="2" charset="-79"/>
              </a:rPr>
              <a:t>Remember God’s Faithfulness</a:t>
            </a:r>
          </a:p>
          <a:p>
            <a:pPr marL="742950" indent="-742950">
              <a:buAutoNum type="arabicPeriod"/>
            </a:pPr>
            <a:r>
              <a:rPr lang="en-US" sz="4000" b="1" dirty="0">
                <a:solidFill>
                  <a:schemeClr val="bg1"/>
                </a:solidFill>
                <a:latin typeface="Arial Hebrew" pitchFamily="2" charset="-79"/>
                <a:cs typeface="Arial Hebrew" pitchFamily="2" charset="-79"/>
              </a:rPr>
              <a:t>Roused by the Glorious Day</a:t>
            </a:r>
          </a:p>
          <a:p>
            <a:pPr marL="0" indent="0">
              <a:buNone/>
            </a:pPr>
            <a:endParaRPr lang="en-US" sz="4000" b="1" dirty="0">
              <a:solidFill>
                <a:schemeClr val="bg1"/>
              </a:solidFill>
              <a:latin typeface="Arial Hebrew" pitchFamily="2" charset="-79"/>
              <a:cs typeface="Arial Hebrew" pitchFamily="2" charset="-79"/>
            </a:endParaRPr>
          </a:p>
        </p:txBody>
      </p:sp>
    </p:spTree>
    <p:extLst>
      <p:ext uri="{BB962C8B-B14F-4D97-AF65-F5344CB8AC3E}">
        <p14:creationId xmlns:p14="http://schemas.microsoft.com/office/powerpoint/2010/main" val="1256289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A57254-5C75-9340-98B0-775D9043DF07}"/>
              </a:ext>
            </a:extLst>
          </p:cNvPr>
          <p:cNvSpPr>
            <a:spLocks noGrp="1"/>
          </p:cNvSpPr>
          <p:nvPr>
            <p:ph idx="1"/>
          </p:nvPr>
        </p:nvSpPr>
        <p:spPr>
          <a:xfrm>
            <a:off x="699319" y="1563329"/>
            <a:ext cx="10793361" cy="4907437"/>
          </a:xfrm>
        </p:spPr>
        <p:txBody>
          <a:bodyPr>
            <a:normAutofit/>
          </a:bodyPr>
          <a:lstStyle/>
          <a:p>
            <a:pPr marL="0" indent="0" algn="ctr">
              <a:buNone/>
            </a:pPr>
            <a:r>
              <a:rPr lang="en-US" sz="4000" b="1" baseline="30000" dirty="0">
                <a:solidFill>
                  <a:schemeClr val="bg1"/>
                </a:solidFill>
                <a:latin typeface="Arial Hebrew" pitchFamily="2" charset="-79"/>
                <a:cs typeface="Arial Hebrew" pitchFamily="2" charset="-79"/>
              </a:rPr>
              <a:t> </a:t>
            </a:r>
            <a:r>
              <a:rPr lang="en-US" sz="4000" b="1" dirty="0">
                <a:solidFill>
                  <a:schemeClr val="bg1"/>
                </a:solidFill>
                <a:latin typeface="Arial Hebrew" pitchFamily="2" charset="-79"/>
                <a:cs typeface="Arial Hebrew" pitchFamily="2" charset="-79"/>
              </a:rPr>
              <a:t>And as they still went on and talked, behold, chariots of fire and horses of fire separated the two of them. And Elijah went up by a whirlwind into heaven. </a:t>
            </a:r>
            <a:r>
              <a:rPr lang="en-US" sz="4000" b="1" baseline="30000" dirty="0">
                <a:solidFill>
                  <a:schemeClr val="bg1"/>
                </a:solidFill>
                <a:latin typeface="Arial Hebrew" pitchFamily="2" charset="-79"/>
                <a:cs typeface="Arial Hebrew" pitchFamily="2" charset="-79"/>
              </a:rPr>
              <a:t>12 </a:t>
            </a:r>
            <a:r>
              <a:rPr lang="en-US" sz="4000" b="1" dirty="0">
                <a:solidFill>
                  <a:schemeClr val="bg1"/>
                </a:solidFill>
                <a:latin typeface="Arial Hebrew" pitchFamily="2" charset="-79"/>
                <a:cs typeface="Arial Hebrew" pitchFamily="2" charset="-79"/>
              </a:rPr>
              <a:t>And Elisha saw it and he cried, “My father, my father! The chariots of Israel and its horsemen!” And he saw him no more.</a:t>
            </a:r>
          </a:p>
          <a:p>
            <a:pPr marL="0" indent="0" algn="ctr">
              <a:buNone/>
            </a:pPr>
            <a:r>
              <a:rPr lang="en-US" sz="4000" b="1" dirty="0">
                <a:solidFill>
                  <a:schemeClr val="bg1"/>
                </a:solidFill>
                <a:latin typeface="Arial Hebrew" pitchFamily="2" charset="-79"/>
                <a:cs typeface="Arial Hebrew" pitchFamily="2" charset="-79"/>
              </a:rPr>
              <a:t>2 Kings 2:11-12</a:t>
            </a:r>
          </a:p>
        </p:txBody>
      </p:sp>
    </p:spTree>
    <p:extLst>
      <p:ext uri="{BB962C8B-B14F-4D97-AF65-F5344CB8AC3E}">
        <p14:creationId xmlns:p14="http://schemas.microsoft.com/office/powerpoint/2010/main" val="2123085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A57254-5C75-9340-98B0-775D9043DF07}"/>
              </a:ext>
            </a:extLst>
          </p:cNvPr>
          <p:cNvSpPr>
            <a:spLocks noGrp="1"/>
          </p:cNvSpPr>
          <p:nvPr>
            <p:ph idx="1"/>
          </p:nvPr>
        </p:nvSpPr>
        <p:spPr>
          <a:xfrm>
            <a:off x="699319" y="1563329"/>
            <a:ext cx="10793361" cy="4907437"/>
          </a:xfrm>
        </p:spPr>
        <p:txBody>
          <a:bodyPr>
            <a:normAutofit/>
          </a:bodyPr>
          <a:lstStyle/>
          <a:p>
            <a:pPr marL="0" indent="0" algn="ctr">
              <a:buNone/>
            </a:pPr>
            <a:r>
              <a:rPr lang="en-US" sz="4400" b="1" dirty="0">
                <a:solidFill>
                  <a:schemeClr val="bg1"/>
                </a:solidFill>
                <a:latin typeface="Arial Hebrew" pitchFamily="2" charset="-79"/>
                <a:cs typeface="Arial Hebrew" pitchFamily="2" charset="-79"/>
              </a:rPr>
              <a:t>We are Designed for Eternity</a:t>
            </a:r>
          </a:p>
          <a:p>
            <a:pPr marL="0" indent="0" algn="ctr">
              <a:buNone/>
            </a:pPr>
            <a:endParaRPr lang="en-US" sz="4400" b="1" dirty="0">
              <a:solidFill>
                <a:schemeClr val="bg1"/>
              </a:solidFill>
              <a:latin typeface="Arial Hebrew" pitchFamily="2" charset="-79"/>
              <a:cs typeface="Arial Hebrew" pitchFamily="2" charset="-79"/>
            </a:endParaRPr>
          </a:p>
          <a:p>
            <a:pPr marL="0" indent="0" algn="ctr">
              <a:buNone/>
            </a:pPr>
            <a:r>
              <a:rPr lang="en-US" sz="4400" b="1" dirty="0">
                <a:solidFill>
                  <a:schemeClr val="bg1"/>
                </a:solidFill>
                <a:latin typeface="Arial Hebrew" pitchFamily="2" charset="-79"/>
                <a:cs typeface="Arial Hebrew" pitchFamily="2" charset="-79"/>
              </a:rPr>
              <a:t>God was not done with Elijah</a:t>
            </a:r>
          </a:p>
          <a:p>
            <a:pPr marL="0" indent="0" algn="ctr">
              <a:buNone/>
            </a:pPr>
            <a:r>
              <a:rPr lang="en-US" sz="4400" b="1" dirty="0">
                <a:solidFill>
                  <a:schemeClr val="bg1"/>
                </a:solidFill>
                <a:latin typeface="Arial Hebrew" pitchFamily="2" charset="-79"/>
                <a:cs typeface="Arial Hebrew" pitchFamily="2" charset="-79"/>
              </a:rPr>
              <a:t>Luke 9:30-31</a:t>
            </a:r>
          </a:p>
          <a:p>
            <a:pPr marL="0" indent="0" algn="ctr">
              <a:buNone/>
            </a:pPr>
            <a:r>
              <a:rPr lang="en-US" sz="4400" b="1" dirty="0">
                <a:solidFill>
                  <a:schemeClr val="bg1"/>
                </a:solidFill>
                <a:latin typeface="Arial Hebrew" pitchFamily="2" charset="-79"/>
                <a:cs typeface="Arial Hebrew" pitchFamily="2" charset="-79"/>
              </a:rPr>
              <a:t>Revelation 11:3,6</a:t>
            </a:r>
          </a:p>
        </p:txBody>
      </p:sp>
    </p:spTree>
    <p:extLst>
      <p:ext uri="{BB962C8B-B14F-4D97-AF65-F5344CB8AC3E}">
        <p14:creationId xmlns:p14="http://schemas.microsoft.com/office/powerpoint/2010/main" val="471860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A57254-5C75-9340-98B0-775D9043DF07}"/>
              </a:ext>
            </a:extLst>
          </p:cNvPr>
          <p:cNvSpPr>
            <a:spLocks noGrp="1"/>
          </p:cNvSpPr>
          <p:nvPr>
            <p:ph idx="1"/>
          </p:nvPr>
        </p:nvSpPr>
        <p:spPr>
          <a:xfrm>
            <a:off x="699319" y="1563329"/>
            <a:ext cx="10793361" cy="4907437"/>
          </a:xfrm>
        </p:spPr>
        <p:txBody>
          <a:bodyPr>
            <a:normAutofit/>
          </a:bodyPr>
          <a:lstStyle/>
          <a:p>
            <a:pPr marL="0" indent="0" algn="ctr">
              <a:buNone/>
            </a:pPr>
            <a:r>
              <a:rPr lang="en-US" sz="4400" b="1" dirty="0">
                <a:solidFill>
                  <a:schemeClr val="bg1"/>
                </a:solidFill>
                <a:latin typeface="Arial Hebrew" pitchFamily="2" charset="-79"/>
                <a:cs typeface="Arial Hebrew" pitchFamily="2" charset="-79"/>
              </a:rPr>
              <a:t>We are Designed for Eternity</a:t>
            </a:r>
          </a:p>
          <a:p>
            <a:pPr marL="0" indent="0" algn="ctr">
              <a:buNone/>
            </a:pPr>
            <a:r>
              <a:rPr lang="en-US" sz="4400" b="1" dirty="0">
                <a:solidFill>
                  <a:schemeClr val="bg1"/>
                </a:solidFill>
                <a:latin typeface="Arial Hebrew" pitchFamily="2" charset="-79"/>
                <a:cs typeface="Arial Hebrew" pitchFamily="2" charset="-79"/>
              </a:rPr>
              <a:t>We are Destined for Eternity</a:t>
            </a:r>
          </a:p>
          <a:p>
            <a:pPr marL="0" indent="0" algn="ctr">
              <a:buNone/>
            </a:pPr>
            <a:endParaRPr lang="en-US" sz="4400" b="1" dirty="0">
              <a:solidFill>
                <a:schemeClr val="bg1"/>
              </a:solidFill>
              <a:latin typeface="Arial Hebrew" pitchFamily="2" charset="-79"/>
              <a:cs typeface="Arial Hebrew" pitchFamily="2" charset="-79"/>
            </a:endParaRPr>
          </a:p>
        </p:txBody>
      </p:sp>
    </p:spTree>
    <p:extLst>
      <p:ext uri="{BB962C8B-B14F-4D97-AF65-F5344CB8AC3E}">
        <p14:creationId xmlns:p14="http://schemas.microsoft.com/office/powerpoint/2010/main" val="2751436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A57254-5C75-9340-98B0-775D9043DF07}"/>
              </a:ext>
            </a:extLst>
          </p:cNvPr>
          <p:cNvSpPr>
            <a:spLocks noGrp="1"/>
          </p:cNvSpPr>
          <p:nvPr>
            <p:ph idx="1"/>
          </p:nvPr>
        </p:nvSpPr>
        <p:spPr>
          <a:xfrm>
            <a:off x="550986" y="1524372"/>
            <a:ext cx="10906526" cy="5333628"/>
          </a:xfrm>
        </p:spPr>
        <p:txBody>
          <a:bodyPr>
            <a:normAutofit lnSpcReduction="10000"/>
          </a:bodyPr>
          <a:lstStyle/>
          <a:p>
            <a:pPr marL="0" indent="0" algn="ctr">
              <a:buNone/>
            </a:pPr>
            <a:r>
              <a:rPr lang="en-US" sz="4000" b="1" dirty="0">
                <a:solidFill>
                  <a:schemeClr val="bg1"/>
                </a:solidFill>
                <a:latin typeface="Arial Hebrew" pitchFamily="2" charset="-79"/>
                <a:cs typeface="Arial Hebrew" pitchFamily="2" charset="-79"/>
              </a:rPr>
              <a:t>But we do not want you to be uninformed, brothers, about those who are asleep, that you may not grieve as others do who have no hope. </a:t>
            </a:r>
            <a:r>
              <a:rPr lang="en-US" sz="4000" b="1" baseline="30000" dirty="0">
                <a:solidFill>
                  <a:schemeClr val="bg1"/>
                </a:solidFill>
                <a:latin typeface="Arial Hebrew" pitchFamily="2" charset="-79"/>
                <a:cs typeface="Arial Hebrew" pitchFamily="2" charset="-79"/>
              </a:rPr>
              <a:t>14 </a:t>
            </a:r>
            <a:r>
              <a:rPr lang="en-US" sz="4000" b="1" dirty="0">
                <a:solidFill>
                  <a:schemeClr val="bg1"/>
                </a:solidFill>
                <a:latin typeface="Arial Hebrew" pitchFamily="2" charset="-79"/>
                <a:cs typeface="Arial Hebrew" pitchFamily="2" charset="-79"/>
              </a:rPr>
              <a:t>For since we believe that Jesus died and rose again, even so, through Jesus, God will bring with him those who have fallen asleep. </a:t>
            </a:r>
            <a:r>
              <a:rPr lang="en-US" sz="4000" b="1" baseline="30000" dirty="0">
                <a:solidFill>
                  <a:schemeClr val="bg1"/>
                </a:solidFill>
                <a:latin typeface="Arial Hebrew" pitchFamily="2" charset="-79"/>
                <a:cs typeface="Arial Hebrew" pitchFamily="2" charset="-79"/>
              </a:rPr>
              <a:t>15 </a:t>
            </a:r>
            <a:r>
              <a:rPr lang="en-US" sz="4000" b="1" dirty="0">
                <a:solidFill>
                  <a:schemeClr val="bg1"/>
                </a:solidFill>
                <a:latin typeface="Arial Hebrew" pitchFamily="2" charset="-79"/>
                <a:cs typeface="Arial Hebrew" pitchFamily="2" charset="-79"/>
              </a:rPr>
              <a:t>For this we declare to you by a word from the Lord, that we who are alive, who are left until the coming of the Lord, will not precede those who have fallen asleep.</a:t>
            </a:r>
          </a:p>
          <a:p>
            <a:pPr marL="0" indent="0" algn="ctr">
              <a:buNone/>
            </a:pPr>
            <a:endParaRPr lang="en-US" sz="4000" b="1" dirty="0">
              <a:solidFill>
                <a:schemeClr val="bg1"/>
              </a:solidFill>
              <a:latin typeface="Arial Hebrew" pitchFamily="2" charset="-79"/>
              <a:cs typeface="Arial Hebrew" pitchFamily="2" charset="-79"/>
            </a:endParaRPr>
          </a:p>
        </p:txBody>
      </p:sp>
      <p:sp>
        <p:nvSpPr>
          <p:cNvPr id="2" name="TextBox 1">
            <a:extLst>
              <a:ext uri="{FF2B5EF4-FFF2-40B4-BE49-F238E27FC236}">
                <a16:creationId xmlns:a16="http://schemas.microsoft.com/office/drawing/2014/main" id="{37FA20A4-05AE-BE47-8A71-8D4FB9991083}"/>
              </a:ext>
            </a:extLst>
          </p:cNvPr>
          <p:cNvSpPr txBox="1"/>
          <p:nvPr/>
        </p:nvSpPr>
        <p:spPr>
          <a:xfrm>
            <a:off x="1008184" y="597877"/>
            <a:ext cx="6940061" cy="707886"/>
          </a:xfrm>
          <a:prstGeom prst="rect">
            <a:avLst/>
          </a:prstGeom>
          <a:noFill/>
        </p:spPr>
        <p:txBody>
          <a:bodyPr wrap="square" rtlCol="0">
            <a:spAutoFit/>
          </a:bodyPr>
          <a:lstStyle/>
          <a:p>
            <a:r>
              <a:rPr lang="en-US" sz="4000" b="1" dirty="0">
                <a:solidFill>
                  <a:schemeClr val="bg1"/>
                </a:solidFill>
                <a:latin typeface="Arial Hebrew" pitchFamily="2" charset="-79"/>
                <a:cs typeface="Arial Hebrew" pitchFamily="2" charset="-79"/>
              </a:rPr>
              <a:t>1 Thessalonians 4:13-18</a:t>
            </a:r>
          </a:p>
        </p:txBody>
      </p:sp>
    </p:spTree>
    <p:extLst>
      <p:ext uri="{BB962C8B-B14F-4D97-AF65-F5344CB8AC3E}">
        <p14:creationId xmlns:p14="http://schemas.microsoft.com/office/powerpoint/2010/main" val="2597523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A57254-5C75-9340-98B0-775D9043DF07}"/>
              </a:ext>
            </a:extLst>
          </p:cNvPr>
          <p:cNvSpPr>
            <a:spLocks noGrp="1"/>
          </p:cNvSpPr>
          <p:nvPr>
            <p:ph idx="1"/>
          </p:nvPr>
        </p:nvSpPr>
        <p:spPr>
          <a:xfrm>
            <a:off x="642737" y="1266464"/>
            <a:ext cx="10906526" cy="5333628"/>
          </a:xfrm>
        </p:spPr>
        <p:txBody>
          <a:bodyPr>
            <a:noAutofit/>
          </a:bodyPr>
          <a:lstStyle/>
          <a:p>
            <a:pPr marL="0" indent="0" algn="ctr">
              <a:buNone/>
            </a:pPr>
            <a:r>
              <a:rPr lang="en-US" sz="4000" b="1" baseline="30000" dirty="0">
                <a:solidFill>
                  <a:schemeClr val="bg1"/>
                </a:solidFill>
                <a:latin typeface="Arial Hebrew" pitchFamily="2" charset="-79"/>
                <a:cs typeface="Arial Hebrew" pitchFamily="2" charset="-79"/>
              </a:rPr>
              <a:t>16 </a:t>
            </a:r>
            <a:r>
              <a:rPr lang="en-US" sz="4000" b="1" dirty="0">
                <a:solidFill>
                  <a:schemeClr val="bg1"/>
                </a:solidFill>
                <a:latin typeface="Arial Hebrew" pitchFamily="2" charset="-79"/>
                <a:cs typeface="Arial Hebrew" pitchFamily="2" charset="-79"/>
              </a:rPr>
              <a:t>For the Lord himself will descend from heaven with a cry of command, with the voice of an archangel, and with the sound of the trumpet of God. And the dead in Christ will rise first. </a:t>
            </a:r>
            <a:r>
              <a:rPr lang="en-US" sz="4000" b="1" baseline="30000" dirty="0">
                <a:solidFill>
                  <a:schemeClr val="bg1"/>
                </a:solidFill>
                <a:latin typeface="Arial Hebrew" pitchFamily="2" charset="-79"/>
                <a:cs typeface="Arial Hebrew" pitchFamily="2" charset="-79"/>
              </a:rPr>
              <a:t>17 </a:t>
            </a:r>
            <a:r>
              <a:rPr lang="en-US" sz="4000" b="1" dirty="0">
                <a:solidFill>
                  <a:schemeClr val="bg1"/>
                </a:solidFill>
                <a:latin typeface="Arial Hebrew" pitchFamily="2" charset="-79"/>
                <a:cs typeface="Arial Hebrew" pitchFamily="2" charset="-79"/>
              </a:rPr>
              <a:t>Then we who are alive, who are left, will be caught up together with them in the clouds to meet the Lord in the air, and so we will always be with the Lord. </a:t>
            </a:r>
            <a:r>
              <a:rPr lang="en-US" sz="4000" b="1" baseline="30000" dirty="0">
                <a:solidFill>
                  <a:schemeClr val="bg1"/>
                </a:solidFill>
                <a:latin typeface="Arial Hebrew" pitchFamily="2" charset="-79"/>
                <a:cs typeface="Arial Hebrew" pitchFamily="2" charset="-79"/>
              </a:rPr>
              <a:t>18 </a:t>
            </a:r>
            <a:r>
              <a:rPr lang="en-US" sz="4000" b="1" dirty="0">
                <a:solidFill>
                  <a:schemeClr val="bg1"/>
                </a:solidFill>
                <a:latin typeface="Arial Hebrew" pitchFamily="2" charset="-79"/>
                <a:cs typeface="Arial Hebrew" pitchFamily="2" charset="-79"/>
              </a:rPr>
              <a:t>Therefore encourage one another with these words.</a:t>
            </a:r>
          </a:p>
        </p:txBody>
      </p:sp>
    </p:spTree>
    <p:extLst>
      <p:ext uri="{BB962C8B-B14F-4D97-AF65-F5344CB8AC3E}">
        <p14:creationId xmlns:p14="http://schemas.microsoft.com/office/powerpoint/2010/main" val="3438116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A57254-5C75-9340-98B0-775D9043DF07}"/>
              </a:ext>
            </a:extLst>
          </p:cNvPr>
          <p:cNvSpPr>
            <a:spLocks noGrp="1"/>
          </p:cNvSpPr>
          <p:nvPr>
            <p:ph idx="1"/>
          </p:nvPr>
        </p:nvSpPr>
        <p:spPr>
          <a:xfrm>
            <a:off x="642737" y="1266464"/>
            <a:ext cx="10906526" cy="5333628"/>
          </a:xfrm>
        </p:spPr>
        <p:txBody>
          <a:bodyPr>
            <a:noAutofit/>
          </a:bodyPr>
          <a:lstStyle/>
          <a:p>
            <a:pPr marL="0" indent="0" algn="ctr">
              <a:buNone/>
            </a:pPr>
            <a:r>
              <a:rPr lang="en-US" sz="4000" b="1" baseline="30000" dirty="0">
                <a:solidFill>
                  <a:schemeClr val="bg1"/>
                </a:solidFill>
                <a:latin typeface="Arial Hebrew" pitchFamily="2" charset="-79"/>
                <a:cs typeface="Arial Hebrew" pitchFamily="2" charset="-79"/>
              </a:rPr>
              <a:t>11 </a:t>
            </a:r>
            <a:r>
              <a:rPr lang="en-US" sz="4000" b="1" dirty="0">
                <a:solidFill>
                  <a:schemeClr val="bg1"/>
                </a:solidFill>
                <a:latin typeface="Arial Hebrew" pitchFamily="2" charset="-79"/>
                <a:cs typeface="Arial Hebrew" pitchFamily="2" charset="-79"/>
              </a:rPr>
              <a:t>Then I saw a great white throne and him who was seated on it. From his presence earth and sky fled away, and no place was found for them. </a:t>
            </a:r>
            <a:r>
              <a:rPr lang="en-US" sz="4000" b="1" baseline="30000" dirty="0">
                <a:solidFill>
                  <a:schemeClr val="bg1"/>
                </a:solidFill>
                <a:latin typeface="Arial Hebrew" pitchFamily="2" charset="-79"/>
                <a:cs typeface="Arial Hebrew" pitchFamily="2" charset="-79"/>
              </a:rPr>
              <a:t>12 </a:t>
            </a:r>
            <a:r>
              <a:rPr lang="en-US" sz="4000" b="1" dirty="0">
                <a:solidFill>
                  <a:schemeClr val="bg1"/>
                </a:solidFill>
                <a:latin typeface="Arial Hebrew" pitchFamily="2" charset="-79"/>
                <a:cs typeface="Arial Hebrew" pitchFamily="2" charset="-79"/>
              </a:rPr>
              <a:t>And I saw the dead, great and small, standing before the throne, and books were opened. Then another book was opened, which is the book of life. And the dead were judged by what was written in the books, according to what they had done.</a:t>
            </a:r>
          </a:p>
        </p:txBody>
      </p:sp>
      <p:sp>
        <p:nvSpPr>
          <p:cNvPr id="2" name="TextBox 1">
            <a:extLst>
              <a:ext uri="{FF2B5EF4-FFF2-40B4-BE49-F238E27FC236}">
                <a16:creationId xmlns:a16="http://schemas.microsoft.com/office/drawing/2014/main" id="{8621E984-B720-F846-B668-6F0ED06FD708}"/>
              </a:ext>
            </a:extLst>
          </p:cNvPr>
          <p:cNvSpPr txBox="1"/>
          <p:nvPr/>
        </p:nvSpPr>
        <p:spPr>
          <a:xfrm>
            <a:off x="1055077" y="351692"/>
            <a:ext cx="6459415" cy="707886"/>
          </a:xfrm>
          <a:prstGeom prst="rect">
            <a:avLst/>
          </a:prstGeom>
          <a:noFill/>
        </p:spPr>
        <p:txBody>
          <a:bodyPr wrap="square" rtlCol="0">
            <a:spAutoFit/>
          </a:bodyPr>
          <a:lstStyle/>
          <a:p>
            <a:r>
              <a:rPr lang="en-US" sz="4000" b="1" dirty="0">
                <a:solidFill>
                  <a:schemeClr val="bg1"/>
                </a:solidFill>
                <a:latin typeface="Arial Hebrew" pitchFamily="2" charset="-79"/>
                <a:cs typeface="Arial Hebrew" pitchFamily="2" charset="-79"/>
              </a:rPr>
              <a:t>Revelation 20:11-15</a:t>
            </a:r>
          </a:p>
        </p:txBody>
      </p:sp>
    </p:spTree>
    <p:extLst>
      <p:ext uri="{BB962C8B-B14F-4D97-AF65-F5344CB8AC3E}">
        <p14:creationId xmlns:p14="http://schemas.microsoft.com/office/powerpoint/2010/main" val="2982616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A57254-5C75-9340-98B0-775D9043DF07}"/>
              </a:ext>
            </a:extLst>
          </p:cNvPr>
          <p:cNvSpPr>
            <a:spLocks noGrp="1"/>
          </p:cNvSpPr>
          <p:nvPr>
            <p:ph idx="1"/>
          </p:nvPr>
        </p:nvSpPr>
        <p:spPr>
          <a:xfrm>
            <a:off x="642737" y="1266464"/>
            <a:ext cx="10906526" cy="5333628"/>
          </a:xfrm>
        </p:spPr>
        <p:txBody>
          <a:bodyPr>
            <a:noAutofit/>
          </a:bodyPr>
          <a:lstStyle/>
          <a:p>
            <a:pPr marL="0" indent="0" algn="ctr">
              <a:buNone/>
            </a:pPr>
            <a:r>
              <a:rPr lang="en-US" sz="4000" b="1" dirty="0">
                <a:solidFill>
                  <a:schemeClr val="bg1"/>
                </a:solidFill>
                <a:latin typeface="Arial Hebrew" pitchFamily="2" charset="-79"/>
                <a:cs typeface="Arial Hebrew" pitchFamily="2" charset="-79"/>
              </a:rPr>
              <a:t> </a:t>
            </a:r>
            <a:r>
              <a:rPr lang="en-US" sz="4000" b="1" baseline="30000" dirty="0">
                <a:solidFill>
                  <a:schemeClr val="bg1"/>
                </a:solidFill>
                <a:latin typeface="Arial Hebrew" pitchFamily="2" charset="-79"/>
                <a:cs typeface="Arial Hebrew" pitchFamily="2" charset="-79"/>
              </a:rPr>
              <a:t>13 </a:t>
            </a:r>
            <a:r>
              <a:rPr lang="en-US" sz="4000" b="1" dirty="0">
                <a:solidFill>
                  <a:schemeClr val="bg1"/>
                </a:solidFill>
                <a:latin typeface="Arial Hebrew" pitchFamily="2" charset="-79"/>
                <a:cs typeface="Arial Hebrew" pitchFamily="2" charset="-79"/>
              </a:rPr>
              <a:t>And the sea gave up the dead who were in it, Death and Hades gave up the dead who were in them, and they were judged, each one of them, according to what they had done. </a:t>
            </a:r>
            <a:r>
              <a:rPr lang="en-US" sz="4000" b="1" baseline="30000" dirty="0">
                <a:solidFill>
                  <a:schemeClr val="bg1"/>
                </a:solidFill>
                <a:latin typeface="Arial Hebrew" pitchFamily="2" charset="-79"/>
                <a:cs typeface="Arial Hebrew" pitchFamily="2" charset="-79"/>
              </a:rPr>
              <a:t>14 </a:t>
            </a:r>
            <a:r>
              <a:rPr lang="en-US" sz="4000" b="1" dirty="0">
                <a:solidFill>
                  <a:schemeClr val="bg1"/>
                </a:solidFill>
                <a:latin typeface="Arial Hebrew" pitchFamily="2" charset="-79"/>
                <a:cs typeface="Arial Hebrew" pitchFamily="2" charset="-79"/>
              </a:rPr>
              <a:t>Then Death and Hades were thrown into the lake of fire. This is the second death, the lake of fire. </a:t>
            </a:r>
            <a:r>
              <a:rPr lang="en-US" sz="4000" b="1" baseline="30000" dirty="0">
                <a:solidFill>
                  <a:schemeClr val="bg1"/>
                </a:solidFill>
                <a:latin typeface="Arial Hebrew" pitchFamily="2" charset="-79"/>
                <a:cs typeface="Arial Hebrew" pitchFamily="2" charset="-79"/>
              </a:rPr>
              <a:t>15 </a:t>
            </a:r>
            <a:r>
              <a:rPr lang="en-US" sz="4000" b="1" dirty="0">
                <a:solidFill>
                  <a:schemeClr val="bg1"/>
                </a:solidFill>
                <a:latin typeface="Arial Hebrew" pitchFamily="2" charset="-79"/>
                <a:cs typeface="Arial Hebrew" pitchFamily="2" charset="-79"/>
              </a:rPr>
              <a:t>And if anyone's name was not found written in the book of life, he was thrown into the lake of fire.</a:t>
            </a:r>
          </a:p>
        </p:txBody>
      </p:sp>
    </p:spTree>
    <p:extLst>
      <p:ext uri="{BB962C8B-B14F-4D97-AF65-F5344CB8AC3E}">
        <p14:creationId xmlns:p14="http://schemas.microsoft.com/office/powerpoint/2010/main" val="1983691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F8AB-A87B-2B4D-8F65-5CBB42BD959A}"/>
              </a:ext>
            </a:extLst>
          </p:cNvPr>
          <p:cNvSpPr>
            <a:spLocks noGrp="1"/>
          </p:cNvSpPr>
          <p:nvPr>
            <p:ph type="title"/>
          </p:nvPr>
        </p:nvSpPr>
        <p:spPr/>
        <p:txBody>
          <a:bodyPr>
            <a:normAutofit fontScale="90000"/>
          </a:bodyPr>
          <a:lstStyle/>
          <a:p>
            <a:r>
              <a:rPr lang="en-US" sz="5400" b="1" dirty="0">
                <a:solidFill>
                  <a:schemeClr val="bg1"/>
                </a:solidFill>
                <a:latin typeface="Arial Hebrew" pitchFamily="2" charset="-79"/>
                <a:cs typeface="Arial Hebrew" pitchFamily="2" charset="-79"/>
              </a:rPr>
              <a:t>Elijah’s Farewell</a:t>
            </a:r>
            <a:br>
              <a:rPr lang="en-US" sz="5400" b="1" dirty="0">
                <a:solidFill>
                  <a:schemeClr val="bg1"/>
                </a:solidFill>
                <a:latin typeface="Arial Hebrew" pitchFamily="2" charset="-79"/>
                <a:cs typeface="Arial Hebrew" pitchFamily="2" charset="-79"/>
              </a:rPr>
            </a:br>
            <a:r>
              <a:rPr lang="en-US" sz="5400" b="1" dirty="0">
                <a:solidFill>
                  <a:schemeClr val="bg1"/>
                </a:solidFill>
                <a:latin typeface="Arial Hebrew" pitchFamily="2" charset="-79"/>
                <a:cs typeface="Arial Hebrew" pitchFamily="2" charset="-79"/>
              </a:rPr>
              <a:t>2 Kings 2:1-18</a:t>
            </a:r>
          </a:p>
        </p:txBody>
      </p:sp>
      <p:sp>
        <p:nvSpPr>
          <p:cNvPr id="3" name="Content Placeholder 2">
            <a:extLst>
              <a:ext uri="{FF2B5EF4-FFF2-40B4-BE49-F238E27FC236}">
                <a16:creationId xmlns:a16="http://schemas.microsoft.com/office/drawing/2014/main" id="{C0A57254-5C75-9340-98B0-775D9043DF07}"/>
              </a:ext>
            </a:extLst>
          </p:cNvPr>
          <p:cNvSpPr>
            <a:spLocks noGrp="1"/>
          </p:cNvSpPr>
          <p:nvPr>
            <p:ph idx="1"/>
          </p:nvPr>
        </p:nvSpPr>
        <p:spPr/>
        <p:txBody>
          <a:bodyPr/>
          <a:lstStyle/>
          <a:p>
            <a:pPr marL="0" indent="0" algn="ctr">
              <a:buNone/>
            </a:pPr>
            <a:endParaRPr lang="en-US" dirty="0">
              <a:solidFill>
                <a:schemeClr val="bg1"/>
              </a:solidFill>
            </a:endParaRPr>
          </a:p>
          <a:p>
            <a:pPr marL="0" indent="0" algn="ctr">
              <a:buNone/>
            </a:pPr>
            <a:endParaRPr lang="en-US" dirty="0">
              <a:solidFill>
                <a:schemeClr val="bg1"/>
              </a:solidFill>
            </a:endParaRPr>
          </a:p>
          <a:p>
            <a:pPr marL="0" indent="0" algn="ctr">
              <a:buNone/>
            </a:pPr>
            <a:endParaRPr lang="en-US" dirty="0">
              <a:solidFill>
                <a:schemeClr val="bg1"/>
              </a:solidFill>
            </a:endParaRPr>
          </a:p>
          <a:p>
            <a:pPr marL="0" indent="0" algn="ctr">
              <a:buNone/>
            </a:pPr>
            <a:endParaRPr lang="en-US" dirty="0">
              <a:solidFill>
                <a:schemeClr val="bg1"/>
              </a:solidFill>
            </a:endParaRPr>
          </a:p>
          <a:p>
            <a:pPr marL="0" indent="0" algn="ctr">
              <a:buNone/>
            </a:pPr>
            <a:endParaRPr lang="en-US" dirty="0">
              <a:solidFill>
                <a:schemeClr val="bg1"/>
              </a:solidFill>
            </a:endParaRPr>
          </a:p>
          <a:p>
            <a:pPr marL="0" indent="0" algn="ctr">
              <a:buNone/>
            </a:pPr>
            <a:endParaRPr lang="en-US" dirty="0">
              <a:solidFill>
                <a:schemeClr val="bg1"/>
              </a:solidFill>
            </a:endParaRPr>
          </a:p>
          <a:p>
            <a:pPr marL="0" indent="0" algn="ctr">
              <a:buNone/>
            </a:pPr>
            <a:endParaRPr lang="en-US" dirty="0">
              <a:solidFill>
                <a:schemeClr val="bg1"/>
              </a:solidFill>
            </a:endParaRPr>
          </a:p>
          <a:p>
            <a:pPr marL="0" indent="0" algn="ctr">
              <a:buNone/>
            </a:pPr>
            <a:r>
              <a:rPr lang="en-US" sz="4000" b="1" dirty="0">
                <a:solidFill>
                  <a:schemeClr val="bg1"/>
                </a:solidFill>
                <a:latin typeface="Arial Hebrew" pitchFamily="2" charset="-79"/>
                <a:cs typeface="Arial Hebrew" pitchFamily="2" charset="-79"/>
              </a:rPr>
              <a:t>Pastor Joel Newman</a:t>
            </a:r>
          </a:p>
        </p:txBody>
      </p:sp>
    </p:spTree>
    <p:extLst>
      <p:ext uri="{BB962C8B-B14F-4D97-AF65-F5344CB8AC3E}">
        <p14:creationId xmlns:p14="http://schemas.microsoft.com/office/powerpoint/2010/main" val="103041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F8AB-A87B-2B4D-8F65-5CBB42BD959A}"/>
              </a:ext>
            </a:extLst>
          </p:cNvPr>
          <p:cNvSpPr>
            <a:spLocks noGrp="1"/>
          </p:cNvSpPr>
          <p:nvPr>
            <p:ph type="title"/>
          </p:nvPr>
        </p:nvSpPr>
        <p:spPr/>
        <p:txBody>
          <a:bodyPr>
            <a:normAutofit/>
          </a:bodyPr>
          <a:lstStyle/>
          <a:p>
            <a:r>
              <a:rPr lang="en-US" sz="4600" b="1" dirty="0">
                <a:solidFill>
                  <a:schemeClr val="bg1"/>
                </a:solidFill>
                <a:latin typeface="Arial Hebrew" pitchFamily="2" charset="-79"/>
                <a:cs typeface="Arial Hebrew" pitchFamily="2" charset="-79"/>
              </a:rPr>
              <a:t>How to Live and Finish Well</a:t>
            </a:r>
          </a:p>
        </p:txBody>
      </p:sp>
      <p:sp>
        <p:nvSpPr>
          <p:cNvPr id="3" name="Content Placeholder 2">
            <a:extLst>
              <a:ext uri="{FF2B5EF4-FFF2-40B4-BE49-F238E27FC236}">
                <a16:creationId xmlns:a16="http://schemas.microsoft.com/office/drawing/2014/main" id="{C0A57254-5C75-9340-98B0-775D9043DF07}"/>
              </a:ext>
            </a:extLst>
          </p:cNvPr>
          <p:cNvSpPr>
            <a:spLocks noGrp="1"/>
          </p:cNvSpPr>
          <p:nvPr>
            <p:ph idx="1"/>
          </p:nvPr>
        </p:nvSpPr>
        <p:spPr/>
        <p:txBody>
          <a:bodyPr>
            <a:normAutofit/>
          </a:bodyPr>
          <a:lstStyle/>
          <a:p>
            <a:pPr marL="742950" indent="-742950">
              <a:buAutoNum type="arabicPeriod"/>
            </a:pPr>
            <a:r>
              <a:rPr lang="en-US" sz="4000" b="1" dirty="0">
                <a:solidFill>
                  <a:schemeClr val="bg1"/>
                </a:solidFill>
                <a:latin typeface="Arial Hebrew" pitchFamily="2" charset="-79"/>
                <a:cs typeface="Arial Hebrew" pitchFamily="2" charset="-79"/>
              </a:rPr>
              <a:t>Remain Faithful to Follow God</a:t>
            </a:r>
          </a:p>
          <a:p>
            <a:pPr marL="742950" indent="-742950">
              <a:buAutoNum type="arabicPeriod"/>
            </a:pPr>
            <a:r>
              <a:rPr lang="en-US" sz="4000" b="1" dirty="0">
                <a:solidFill>
                  <a:schemeClr val="bg1"/>
                </a:solidFill>
                <a:latin typeface="Arial Hebrew" pitchFamily="2" charset="-79"/>
                <a:cs typeface="Arial Hebrew" pitchFamily="2" charset="-79"/>
              </a:rPr>
              <a:t>Remember God’s Faithfulness</a:t>
            </a:r>
          </a:p>
          <a:p>
            <a:pPr marL="742950" indent="-742950">
              <a:buAutoNum type="arabicPeriod"/>
            </a:pPr>
            <a:r>
              <a:rPr lang="en-US" sz="4000" b="1" dirty="0">
                <a:solidFill>
                  <a:schemeClr val="bg1"/>
                </a:solidFill>
                <a:latin typeface="Arial Hebrew" pitchFamily="2" charset="-79"/>
                <a:cs typeface="Arial Hebrew" pitchFamily="2" charset="-79"/>
              </a:rPr>
              <a:t>Roused by the Glorious Day</a:t>
            </a:r>
          </a:p>
          <a:p>
            <a:pPr marL="0" indent="0">
              <a:buNone/>
            </a:pPr>
            <a:endParaRPr lang="en-US" sz="4000" b="1" dirty="0">
              <a:solidFill>
                <a:schemeClr val="bg1"/>
              </a:solidFill>
              <a:latin typeface="Arial Hebrew" pitchFamily="2" charset="-79"/>
              <a:cs typeface="Arial Hebrew" pitchFamily="2" charset="-79"/>
            </a:endParaRPr>
          </a:p>
        </p:txBody>
      </p:sp>
    </p:spTree>
    <p:extLst>
      <p:ext uri="{BB962C8B-B14F-4D97-AF65-F5344CB8AC3E}">
        <p14:creationId xmlns:p14="http://schemas.microsoft.com/office/powerpoint/2010/main" val="197573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572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A57254-5C75-9340-98B0-775D9043DF07}"/>
              </a:ext>
            </a:extLst>
          </p:cNvPr>
          <p:cNvSpPr>
            <a:spLocks noGrp="1"/>
          </p:cNvSpPr>
          <p:nvPr>
            <p:ph idx="1"/>
          </p:nvPr>
        </p:nvSpPr>
        <p:spPr>
          <a:xfrm>
            <a:off x="838200" y="1765467"/>
            <a:ext cx="10515600" cy="4351338"/>
          </a:xfrm>
        </p:spPr>
        <p:txBody>
          <a:bodyPr>
            <a:normAutofit/>
          </a:bodyPr>
          <a:lstStyle/>
          <a:p>
            <a:pPr marL="0" indent="0" algn="ctr">
              <a:buNone/>
            </a:pPr>
            <a:r>
              <a:rPr lang="en-US" sz="4000" b="1" baseline="30000" dirty="0">
                <a:solidFill>
                  <a:schemeClr val="bg1"/>
                </a:solidFill>
                <a:latin typeface="Arial Hebrew" pitchFamily="2" charset="-79"/>
                <a:cs typeface="Arial Hebrew" pitchFamily="2" charset="-79"/>
              </a:rPr>
              <a:t>17 </a:t>
            </a:r>
            <a:r>
              <a:rPr lang="en-US" sz="4000" b="1" u="sng" dirty="0">
                <a:solidFill>
                  <a:schemeClr val="bg1"/>
                </a:solidFill>
                <a:latin typeface="Arial Hebrew" pitchFamily="2" charset="-79"/>
                <a:cs typeface="Arial Hebrew" pitchFamily="2" charset="-79"/>
              </a:rPr>
              <a:t>Elijah was a man with a nature like ours</a:t>
            </a:r>
            <a:r>
              <a:rPr lang="en-US" sz="4000" b="1" dirty="0">
                <a:solidFill>
                  <a:schemeClr val="bg1"/>
                </a:solidFill>
                <a:latin typeface="Arial Hebrew" pitchFamily="2" charset="-79"/>
                <a:cs typeface="Arial Hebrew" pitchFamily="2" charset="-79"/>
              </a:rPr>
              <a:t>, and he prayed fervently that it might not rain, and for three years and six months it did not rain on the earth. </a:t>
            </a:r>
            <a:r>
              <a:rPr lang="en-US" sz="4000" b="1" baseline="30000" dirty="0">
                <a:solidFill>
                  <a:schemeClr val="bg1"/>
                </a:solidFill>
                <a:latin typeface="Arial Hebrew" pitchFamily="2" charset="-79"/>
                <a:cs typeface="Arial Hebrew" pitchFamily="2" charset="-79"/>
              </a:rPr>
              <a:t>18 </a:t>
            </a:r>
            <a:r>
              <a:rPr lang="en-US" sz="4000" b="1" dirty="0">
                <a:solidFill>
                  <a:schemeClr val="bg1"/>
                </a:solidFill>
                <a:latin typeface="Arial Hebrew" pitchFamily="2" charset="-79"/>
                <a:cs typeface="Arial Hebrew" pitchFamily="2" charset="-79"/>
              </a:rPr>
              <a:t>Then he prayed again, and heaven gave rain, and the earth bore its fruit.</a:t>
            </a:r>
          </a:p>
          <a:p>
            <a:pPr marL="0" indent="0" algn="ctr">
              <a:buNone/>
            </a:pPr>
            <a:r>
              <a:rPr lang="en-US" sz="4000" b="1" dirty="0">
                <a:solidFill>
                  <a:schemeClr val="bg1"/>
                </a:solidFill>
                <a:latin typeface="Arial Hebrew" pitchFamily="2" charset="-79"/>
                <a:cs typeface="Arial Hebrew" pitchFamily="2" charset="-79"/>
              </a:rPr>
              <a:t>James 5:17-18</a:t>
            </a:r>
          </a:p>
        </p:txBody>
      </p:sp>
    </p:spTree>
    <p:extLst>
      <p:ext uri="{BB962C8B-B14F-4D97-AF65-F5344CB8AC3E}">
        <p14:creationId xmlns:p14="http://schemas.microsoft.com/office/powerpoint/2010/main" val="1477964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F8AB-A87B-2B4D-8F65-5CBB42BD959A}"/>
              </a:ext>
            </a:extLst>
          </p:cNvPr>
          <p:cNvSpPr>
            <a:spLocks noGrp="1"/>
          </p:cNvSpPr>
          <p:nvPr>
            <p:ph type="title"/>
          </p:nvPr>
        </p:nvSpPr>
        <p:spPr/>
        <p:txBody>
          <a:bodyPr>
            <a:normAutofit/>
          </a:bodyPr>
          <a:lstStyle/>
          <a:p>
            <a:r>
              <a:rPr lang="en-US" sz="4600" b="1" dirty="0">
                <a:solidFill>
                  <a:schemeClr val="bg1"/>
                </a:solidFill>
                <a:latin typeface="Arial Hebrew" pitchFamily="2" charset="-79"/>
                <a:cs typeface="Arial Hebrew" pitchFamily="2" charset="-79"/>
              </a:rPr>
              <a:t>How to Live and Finish Well</a:t>
            </a:r>
          </a:p>
        </p:txBody>
      </p:sp>
      <p:sp>
        <p:nvSpPr>
          <p:cNvPr id="3" name="Content Placeholder 2">
            <a:extLst>
              <a:ext uri="{FF2B5EF4-FFF2-40B4-BE49-F238E27FC236}">
                <a16:creationId xmlns:a16="http://schemas.microsoft.com/office/drawing/2014/main" id="{C0A57254-5C75-9340-98B0-775D9043DF07}"/>
              </a:ext>
            </a:extLst>
          </p:cNvPr>
          <p:cNvSpPr>
            <a:spLocks noGrp="1"/>
          </p:cNvSpPr>
          <p:nvPr>
            <p:ph idx="1"/>
          </p:nvPr>
        </p:nvSpPr>
        <p:spPr/>
        <p:txBody>
          <a:bodyPr>
            <a:normAutofit/>
          </a:bodyPr>
          <a:lstStyle/>
          <a:p>
            <a:pPr marL="742950" indent="-742950">
              <a:buAutoNum type="arabicPeriod"/>
            </a:pPr>
            <a:r>
              <a:rPr lang="en-US" sz="4000" b="1" dirty="0">
                <a:solidFill>
                  <a:schemeClr val="bg1"/>
                </a:solidFill>
                <a:latin typeface="Arial Hebrew" pitchFamily="2" charset="-79"/>
                <a:cs typeface="Arial Hebrew" pitchFamily="2" charset="-79"/>
              </a:rPr>
              <a:t>Remain Faithful to Follow God</a:t>
            </a:r>
          </a:p>
          <a:p>
            <a:pPr marL="0" indent="0">
              <a:buNone/>
            </a:pPr>
            <a:endParaRPr lang="en-US" sz="4000" b="1" dirty="0">
              <a:solidFill>
                <a:schemeClr val="bg1"/>
              </a:solidFill>
              <a:latin typeface="Arial Hebrew" pitchFamily="2" charset="-79"/>
              <a:cs typeface="Arial Hebrew" pitchFamily="2" charset="-79"/>
            </a:endParaRPr>
          </a:p>
        </p:txBody>
      </p:sp>
    </p:spTree>
    <p:extLst>
      <p:ext uri="{BB962C8B-B14F-4D97-AF65-F5344CB8AC3E}">
        <p14:creationId xmlns:p14="http://schemas.microsoft.com/office/powerpoint/2010/main" val="4140694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A57254-5C75-9340-98B0-775D9043DF07}"/>
              </a:ext>
            </a:extLst>
          </p:cNvPr>
          <p:cNvSpPr>
            <a:spLocks noGrp="1"/>
          </p:cNvSpPr>
          <p:nvPr>
            <p:ph idx="1"/>
          </p:nvPr>
        </p:nvSpPr>
        <p:spPr>
          <a:xfrm>
            <a:off x="699319" y="1563329"/>
            <a:ext cx="10793361" cy="4907437"/>
          </a:xfrm>
        </p:spPr>
        <p:txBody>
          <a:bodyPr>
            <a:normAutofit/>
          </a:bodyPr>
          <a:lstStyle/>
          <a:p>
            <a:pPr marL="0" indent="0" algn="ctr">
              <a:buNone/>
            </a:pPr>
            <a:r>
              <a:rPr lang="en-US" sz="4000" b="1" dirty="0">
                <a:solidFill>
                  <a:schemeClr val="bg1"/>
                </a:solidFill>
                <a:latin typeface="Arial Hebrew" pitchFamily="2" charset="-79"/>
                <a:cs typeface="Arial Hebrew" pitchFamily="2" charset="-79"/>
              </a:rPr>
              <a:t>And Elijah said to Elisha, “Please stay here, for the </a:t>
            </a:r>
            <a:r>
              <a:rPr lang="en-US" sz="4000" b="1" cap="small" dirty="0">
                <a:solidFill>
                  <a:schemeClr val="bg1"/>
                </a:solidFill>
                <a:latin typeface="Arial Hebrew" pitchFamily="2" charset="-79"/>
                <a:cs typeface="Arial Hebrew" pitchFamily="2" charset="-79"/>
              </a:rPr>
              <a:t>Lord</a:t>
            </a:r>
            <a:r>
              <a:rPr lang="en-US" sz="4000" b="1" dirty="0">
                <a:solidFill>
                  <a:schemeClr val="bg1"/>
                </a:solidFill>
                <a:latin typeface="Arial Hebrew" pitchFamily="2" charset="-79"/>
                <a:cs typeface="Arial Hebrew" pitchFamily="2" charset="-79"/>
              </a:rPr>
              <a:t> has sent me as far as Bethel.” But Elisha said, “As the </a:t>
            </a:r>
            <a:r>
              <a:rPr lang="en-US" sz="4000" b="1" cap="small" dirty="0">
                <a:solidFill>
                  <a:schemeClr val="bg1"/>
                </a:solidFill>
                <a:latin typeface="Arial Hebrew" pitchFamily="2" charset="-79"/>
                <a:cs typeface="Arial Hebrew" pitchFamily="2" charset="-79"/>
              </a:rPr>
              <a:t>Lord</a:t>
            </a:r>
            <a:r>
              <a:rPr lang="en-US" sz="4000" b="1" dirty="0">
                <a:solidFill>
                  <a:schemeClr val="bg1"/>
                </a:solidFill>
                <a:latin typeface="Arial Hebrew" pitchFamily="2" charset="-79"/>
                <a:cs typeface="Arial Hebrew" pitchFamily="2" charset="-79"/>
              </a:rPr>
              <a:t> lives, and as you yourself live, I will not leave you.” </a:t>
            </a:r>
          </a:p>
          <a:p>
            <a:pPr marL="0" indent="0" algn="ctr">
              <a:buNone/>
            </a:pPr>
            <a:r>
              <a:rPr lang="en-US" sz="4000" b="1" dirty="0">
                <a:solidFill>
                  <a:schemeClr val="bg1"/>
                </a:solidFill>
                <a:latin typeface="Arial Hebrew" pitchFamily="2" charset="-79"/>
                <a:cs typeface="Arial Hebrew" pitchFamily="2" charset="-79"/>
              </a:rPr>
              <a:t>2 Kings 2:2</a:t>
            </a:r>
          </a:p>
        </p:txBody>
      </p:sp>
    </p:spTree>
    <p:extLst>
      <p:ext uri="{BB962C8B-B14F-4D97-AF65-F5344CB8AC3E}">
        <p14:creationId xmlns:p14="http://schemas.microsoft.com/office/powerpoint/2010/main" val="2104885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A57254-5C75-9340-98B0-775D9043DF07}"/>
              </a:ext>
            </a:extLst>
          </p:cNvPr>
          <p:cNvSpPr>
            <a:spLocks noGrp="1"/>
          </p:cNvSpPr>
          <p:nvPr>
            <p:ph idx="1"/>
          </p:nvPr>
        </p:nvSpPr>
        <p:spPr>
          <a:xfrm>
            <a:off x="699319" y="1563329"/>
            <a:ext cx="10793361" cy="4907437"/>
          </a:xfrm>
        </p:spPr>
        <p:txBody>
          <a:bodyPr>
            <a:normAutofit fontScale="85000" lnSpcReduction="10000"/>
          </a:bodyPr>
          <a:lstStyle/>
          <a:p>
            <a:pPr marL="0" indent="0" algn="ctr">
              <a:buNone/>
            </a:pPr>
            <a:r>
              <a:rPr lang="en-US" sz="4000" b="1" dirty="0">
                <a:solidFill>
                  <a:schemeClr val="bg1"/>
                </a:solidFill>
                <a:latin typeface="Arial Hebrew" pitchFamily="2" charset="-79"/>
                <a:cs typeface="Arial Hebrew" pitchFamily="2" charset="-79"/>
              </a:rPr>
              <a:t>And he took up the cloak of Elijah that had fallen from him and went back and stood on the bank of the Jordan. </a:t>
            </a:r>
            <a:r>
              <a:rPr lang="en-US" sz="4000" b="1" baseline="30000" dirty="0">
                <a:solidFill>
                  <a:schemeClr val="bg1"/>
                </a:solidFill>
                <a:latin typeface="Arial Hebrew" pitchFamily="2" charset="-79"/>
                <a:cs typeface="Arial Hebrew" pitchFamily="2" charset="-79"/>
              </a:rPr>
              <a:t>14 </a:t>
            </a:r>
            <a:r>
              <a:rPr lang="en-US" sz="4000" b="1" dirty="0">
                <a:solidFill>
                  <a:schemeClr val="bg1"/>
                </a:solidFill>
                <a:latin typeface="Arial Hebrew" pitchFamily="2" charset="-79"/>
                <a:cs typeface="Arial Hebrew" pitchFamily="2" charset="-79"/>
              </a:rPr>
              <a:t>Then he took the cloak of Elijah that had fallen from him and struck the water, saying, “Where is the </a:t>
            </a:r>
            <a:r>
              <a:rPr lang="en-US" sz="4000" b="1" cap="small" dirty="0">
                <a:solidFill>
                  <a:schemeClr val="bg1"/>
                </a:solidFill>
                <a:latin typeface="Arial Hebrew" pitchFamily="2" charset="-79"/>
                <a:cs typeface="Arial Hebrew" pitchFamily="2" charset="-79"/>
              </a:rPr>
              <a:t>Lord</a:t>
            </a:r>
            <a:r>
              <a:rPr lang="en-US" sz="4000" b="1" dirty="0">
                <a:solidFill>
                  <a:schemeClr val="bg1"/>
                </a:solidFill>
                <a:latin typeface="Arial Hebrew" pitchFamily="2" charset="-79"/>
                <a:cs typeface="Arial Hebrew" pitchFamily="2" charset="-79"/>
              </a:rPr>
              <a:t>, the God of Elijah?” And when he had struck the water, the water was parted to the one side and to the other, and Elisha went over. </a:t>
            </a:r>
            <a:r>
              <a:rPr lang="en-US" sz="4000" b="1" baseline="30000" dirty="0">
                <a:solidFill>
                  <a:schemeClr val="bg1"/>
                </a:solidFill>
                <a:latin typeface="Arial Hebrew" pitchFamily="2" charset="-79"/>
                <a:cs typeface="Arial Hebrew" pitchFamily="2" charset="-79"/>
              </a:rPr>
              <a:t>15 </a:t>
            </a:r>
            <a:r>
              <a:rPr lang="en-US" sz="4000" b="1" dirty="0">
                <a:solidFill>
                  <a:schemeClr val="bg1"/>
                </a:solidFill>
                <a:latin typeface="Arial Hebrew" pitchFamily="2" charset="-79"/>
                <a:cs typeface="Arial Hebrew" pitchFamily="2" charset="-79"/>
              </a:rPr>
              <a:t>Now when the sons of the prophets who were at Jericho saw him opposite them, they said, “The spirit of Elijah rests on Elisha.”</a:t>
            </a:r>
          </a:p>
          <a:p>
            <a:pPr marL="0" indent="0" algn="ctr">
              <a:buNone/>
            </a:pPr>
            <a:r>
              <a:rPr lang="en-US" sz="4000" b="1" dirty="0">
                <a:solidFill>
                  <a:schemeClr val="bg1"/>
                </a:solidFill>
                <a:latin typeface="Arial Hebrew" pitchFamily="2" charset="-79"/>
                <a:cs typeface="Arial Hebrew" pitchFamily="2" charset="-79"/>
              </a:rPr>
              <a:t>2 Kings 2:13-15</a:t>
            </a:r>
          </a:p>
        </p:txBody>
      </p:sp>
    </p:spTree>
    <p:extLst>
      <p:ext uri="{BB962C8B-B14F-4D97-AF65-F5344CB8AC3E}">
        <p14:creationId xmlns:p14="http://schemas.microsoft.com/office/powerpoint/2010/main" val="814516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F8AB-A87B-2B4D-8F65-5CBB42BD959A}"/>
              </a:ext>
            </a:extLst>
          </p:cNvPr>
          <p:cNvSpPr>
            <a:spLocks noGrp="1"/>
          </p:cNvSpPr>
          <p:nvPr>
            <p:ph type="title"/>
          </p:nvPr>
        </p:nvSpPr>
        <p:spPr/>
        <p:txBody>
          <a:bodyPr>
            <a:normAutofit/>
          </a:bodyPr>
          <a:lstStyle/>
          <a:p>
            <a:r>
              <a:rPr lang="en-US" sz="4600" b="1" dirty="0">
                <a:solidFill>
                  <a:schemeClr val="bg1"/>
                </a:solidFill>
                <a:latin typeface="Arial Hebrew" pitchFamily="2" charset="-79"/>
                <a:cs typeface="Arial Hebrew" pitchFamily="2" charset="-79"/>
              </a:rPr>
              <a:t>How to Live and Finish Well</a:t>
            </a:r>
          </a:p>
        </p:txBody>
      </p:sp>
      <p:sp>
        <p:nvSpPr>
          <p:cNvPr id="3" name="Content Placeholder 2">
            <a:extLst>
              <a:ext uri="{FF2B5EF4-FFF2-40B4-BE49-F238E27FC236}">
                <a16:creationId xmlns:a16="http://schemas.microsoft.com/office/drawing/2014/main" id="{C0A57254-5C75-9340-98B0-775D9043DF07}"/>
              </a:ext>
            </a:extLst>
          </p:cNvPr>
          <p:cNvSpPr>
            <a:spLocks noGrp="1"/>
          </p:cNvSpPr>
          <p:nvPr>
            <p:ph idx="1"/>
          </p:nvPr>
        </p:nvSpPr>
        <p:spPr/>
        <p:txBody>
          <a:bodyPr>
            <a:normAutofit/>
          </a:bodyPr>
          <a:lstStyle/>
          <a:p>
            <a:pPr marL="742950" indent="-742950">
              <a:buAutoNum type="arabicPeriod"/>
            </a:pPr>
            <a:r>
              <a:rPr lang="en-US" sz="4000" b="1" dirty="0">
                <a:solidFill>
                  <a:schemeClr val="bg1"/>
                </a:solidFill>
                <a:latin typeface="Arial Hebrew" pitchFamily="2" charset="-79"/>
                <a:cs typeface="Arial Hebrew" pitchFamily="2" charset="-79"/>
              </a:rPr>
              <a:t>Remain Faithful to Follow God</a:t>
            </a:r>
          </a:p>
          <a:p>
            <a:pPr marL="742950" indent="-742950">
              <a:buAutoNum type="arabicPeriod"/>
            </a:pPr>
            <a:r>
              <a:rPr lang="en-US" sz="4000" b="1" dirty="0">
                <a:solidFill>
                  <a:schemeClr val="bg1"/>
                </a:solidFill>
                <a:latin typeface="Arial Hebrew" pitchFamily="2" charset="-79"/>
                <a:cs typeface="Arial Hebrew" pitchFamily="2" charset="-79"/>
              </a:rPr>
              <a:t>Remember God’s Faithfulness</a:t>
            </a:r>
          </a:p>
          <a:p>
            <a:pPr marL="0" indent="0">
              <a:buNone/>
            </a:pPr>
            <a:r>
              <a:rPr lang="en-US" sz="4000" b="1" dirty="0">
                <a:solidFill>
                  <a:schemeClr val="bg1"/>
                </a:solidFill>
                <a:latin typeface="Arial Hebrew" pitchFamily="2" charset="-79"/>
                <a:cs typeface="Arial Hebrew" pitchFamily="2" charset="-79"/>
              </a:rPr>
              <a:t>      </a:t>
            </a:r>
          </a:p>
        </p:txBody>
      </p:sp>
    </p:spTree>
    <p:extLst>
      <p:ext uri="{BB962C8B-B14F-4D97-AF65-F5344CB8AC3E}">
        <p14:creationId xmlns:p14="http://schemas.microsoft.com/office/powerpoint/2010/main" val="3505164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Map&#10;&#10;Description automatically generated with medium confidence">
            <a:extLst>
              <a:ext uri="{FF2B5EF4-FFF2-40B4-BE49-F238E27FC236}">
                <a16:creationId xmlns:a16="http://schemas.microsoft.com/office/drawing/2014/main" id="{82E634FD-A1B0-8549-A9A0-20A802ED2D1E}"/>
              </a:ext>
            </a:extLst>
          </p:cNvPr>
          <p:cNvPicPr>
            <a:picLocks noChangeAspect="1"/>
          </p:cNvPicPr>
          <p:nvPr/>
        </p:nvPicPr>
        <p:blipFill>
          <a:blip r:embed="rId3"/>
          <a:stretch>
            <a:fillRect/>
          </a:stretch>
        </p:blipFill>
        <p:spPr>
          <a:xfrm>
            <a:off x="1267328" y="208341"/>
            <a:ext cx="4664242" cy="6441318"/>
          </a:xfrm>
          <a:prstGeom prst="rect">
            <a:avLst/>
          </a:prstGeom>
        </p:spPr>
      </p:pic>
      <p:sp>
        <p:nvSpPr>
          <p:cNvPr id="2" name="Oval 1">
            <a:extLst>
              <a:ext uri="{FF2B5EF4-FFF2-40B4-BE49-F238E27FC236}">
                <a16:creationId xmlns:a16="http://schemas.microsoft.com/office/drawing/2014/main" id="{A6791588-E1E8-0D4B-BD41-93E086C701C2}"/>
              </a:ext>
            </a:extLst>
          </p:cNvPr>
          <p:cNvSpPr/>
          <p:nvPr/>
        </p:nvSpPr>
        <p:spPr>
          <a:xfrm>
            <a:off x="3997569" y="4290646"/>
            <a:ext cx="140677"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E4BCF1A-D849-6143-9321-61644E7694A7}"/>
              </a:ext>
            </a:extLst>
          </p:cNvPr>
          <p:cNvSpPr txBox="1"/>
          <p:nvPr/>
        </p:nvSpPr>
        <p:spPr>
          <a:xfrm>
            <a:off x="6260432" y="1477109"/>
            <a:ext cx="5826060" cy="1938992"/>
          </a:xfrm>
          <a:prstGeom prst="rect">
            <a:avLst/>
          </a:prstGeom>
          <a:noFill/>
        </p:spPr>
        <p:txBody>
          <a:bodyPr wrap="square" rtlCol="0">
            <a:spAutoFit/>
          </a:bodyPr>
          <a:lstStyle/>
          <a:p>
            <a:pPr algn="ctr"/>
            <a:r>
              <a:rPr lang="en-US" sz="4000" b="1" dirty="0">
                <a:solidFill>
                  <a:schemeClr val="bg1"/>
                </a:solidFill>
                <a:latin typeface="Arial Hebrew" pitchFamily="2" charset="-79"/>
                <a:cs typeface="Arial Hebrew" pitchFamily="2" charset="-79"/>
              </a:rPr>
              <a:t>Elijah’s Farewell Tour</a:t>
            </a:r>
          </a:p>
          <a:p>
            <a:endParaRPr lang="en-US" sz="4000" b="1" dirty="0">
              <a:solidFill>
                <a:schemeClr val="bg1"/>
              </a:solidFill>
              <a:latin typeface="Arial Hebrew" pitchFamily="2" charset="-79"/>
              <a:cs typeface="Arial Hebrew" pitchFamily="2" charset="-79"/>
            </a:endParaRPr>
          </a:p>
          <a:p>
            <a:r>
              <a:rPr lang="en-US" sz="4000" b="1" dirty="0">
                <a:solidFill>
                  <a:schemeClr val="bg1"/>
                </a:solidFill>
                <a:latin typeface="Arial Hebrew" pitchFamily="2" charset="-79"/>
                <a:cs typeface="Arial Hebrew" pitchFamily="2" charset="-79"/>
              </a:rPr>
              <a:t>Gilgal- Joshua 4:19-24</a:t>
            </a:r>
          </a:p>
        </p:txBody>
      </p:sp>
    </p:spTree>
    <p:extLst>
      <p:ext uri="{BB962C8B-B14F-4D97-AF65-F5344CB8AC3E}">
        <p14:creationId xmlns:p14="http://schemas.microsoft.com/office/powerpoint/2010/main" val="499288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Map&#10;&#10;Description automatically generated with medium confidence">
            <a:extLst>
              <a:ext uri="{FF2B5EF4-FFF2-40B4-BE49-F238E27FC236}">
                <a16:creationId xmlns:a16="http://schemas.microsoft.com/office/drawing/2014/main" id="{82E634FD-A1B0-8549-A9A0-20A802ED2D1E}"/>
              </a:ext>
            </a:extLst>
          </p:cNvPr>
          <p:cNvPicPr>
            <a:picLocks noChangeAspect="1"/>
          </p:cNvPicPr>
          <p:nvPr/>
        </p:nvPicPr>
        <p:blipFill>
          <a:blip r:embed="rId3"/>
          <a:stretch>
            <a:fillRect/>
          </a:stretch>
        </p:blipFill>
        <p:spPr>
          <a:xfrm>
            <a:off x="1267328" y="208341"/>
            <a:ext cx="4664242" cy="6441318"/>
          </a:xfrm>
          <a:prstGeom prst="rect">
            <a:avLst/>
          </a:prstGeom>
        </p:spPr>
      </p:pic>
      <p:sp>
        <p:nvSpPr>
          <p:cNvPr id="2" name="Oval 1">
            <a:extLst>
              <a:ext uri="{FF2B5EF4-FFF2-40B4-BE49-F238E27FC236}">
                <a16:creationId xmlns:a16="http://schemas.microsoft.com/office/drawing/2014/main" id="{A6791588-E1E8-0D4B-BD41-93E086C701C2}"/>
              </a:ext>
            </a:extLst>
          </p:cNvPr>
          <p:cNvSpPr/>
          <p:nvPr/>
        </p:nvSpPr>
        <p:spPr>
          <a:xfrm>
            <a:off x="3458772" y="4161692"/>
            <a:ext cx="140677"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E4BCF1A-D849-6143-9321-61644E7694A7}"/>
              </a:ext>
            </a:extLst>
          </p:cNvPr>
          <p:cNvSpPr txBox="1"/>
          <p:nvPr/>
        </p:nvSpPr>
        <p:spPr>
          <a:xfrm>
            <a:off x="6260432" y="1477109"/>
            <a:ext cx="5826060" cy="2554545"/>
          </a:xfrm>
          <a:prstGeom prst="rect">
            <a:avLst/>
          </a:prstGeom>
          <a:noFill/>
        </p:spPr>
        <p:txBody>
          <a:bodyPr wrap="square" rtlCol="0">
            <a:spAutoFit/>
          </a:bodyPr>
          <a:lstStyle/>
          <a:p>
            <a:pPr algn="ctr"/>
            <a:r>
              <a:rPr lang="en-US" sz="4000" b="1" dirty="0">
                <a:solidFill>
                  <a:schemeClr val="bg1"/>
                </a:solidFill>
                <a:latin typeface="Arial Hebrew" pitchFamily="2" charset="-79"/>
                <a:cs typeface="Arial Hebrew" pitchFamily="2" charset="-79"/>
              </a:rPr>
              <a:t>Elijah’s Farewell Tour</a:t>
            </a:r>
          </a:p>
          <a:p>
            <a:endParaRPr lang="en-US" sz="4000" b="1" dirty="0">
              <a:solidFill>
                <a:schemeClr val="bg1"/>
              </a:solidFill>
              <a:latin typeface="Arial Hebrew" pitchFamily="2" charset="-79"/>
              <a:cs typeface="Arial Hebrew" pitchFamily="2" charset="-79"/>
            </a:endParaRPr>
          </a:p>
          <a:p>
            <a:r>
              <a:rPr lang="en-US" sz="4000" b="1" dirty="0">
                <a:solidFill>
                  <a:schemeClr val="bg1"/>
                </a:solidFill>
                <a:latin typeface="Arial Hebrew" pitchFamily="2" charset="-79"/>
                <a:cs typeface="Arial Hebrew" pitchFamily="2" charset="-79"/>
              </a:rPr>
              <a:t>Gilgal- Joshua 4:19-24</a:t>
            </a:r>
          </a:p>
          <a:p>
            <a:r>
              <a:rPr lang="en-US" sz="4000" b="1" dirty="0">
                <a:solidFill>
                  <a:schemeClr val="bg1"/>
                </a:solidFill>
                <a:latin typeface="Arial Hebrew" pitchFamily="2" charset="-79"/>
                <a:cs typeface="Arial Hebrew" pitchFamily="2" charset="-79"/>
              </a:rPr>
              <a:t>Bethel-Genesis 28:10-19</a:t>
            </a:r>
          </a:p>
        </p:txBody>
      </p:sp>
    </p:spTree>
    <p:extLst>
      <p:ext uri="{BB962C8B-B14F-4D97-AF65-F5344CB8AC3E}">
        <p14:creationId xmlns:p14="http://schemas.microsoft.com/office/powerpoint/2010/main" val="42358813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1074</TotalTime>
  <Words>792</Words>
  <Application>Microsoft Macintosh PowerPoint</Application>
  <PresentationFormat>Widescreen</PresentationFormat>
  <Paragraphs>62</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Arial Hebrew</vt:lpstr>
      <vt:lpstr>Calibri</vt:lpstr>
      <vt:lpstr>Calibri Light</vt:lpstr>
      <vt:lpstr>Office Theme</vt:lpstr>
      <vt:lpstr>PowerPoint Presentation</vt:lpstr>
      <vt:lpstr>Elijah’s Farewell 2 Kings 2:1-18</vt:lpstr>
      <vt:lpstr>PowerPoint Presentation</vt:lpstr>
      <vt:lpstr>How to Live and Finish Well</vt:lpstr>
      <vt:lpstr>PowerPoint Presentation</vt:lpstr>
      <vt:lpstr>PowerPoint Presentation</vt:lpstr>
      <vt:lpstr>How to Live and Finish Well</vt:lpstr>
      <vt:lpstr>PowerPoint Presentation</vt:lpstr>
      <vt:lpstr>PowerPoint Presentation</vt:lpstr>
      <vt:lpstr>PowerPoint Presentation</vt:lpstr>
      <vt:lpstr>PowerPoint Presentation</vt:lpstr>
      <vt:lpstr>How to Live and Finish Well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Live and Finish Well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Preston Young</dc:creator>
  <cp:lastModifiedBy>Joel Newman</cp:lastModifiedBy>
  <cp:revision>42</cp:revision>
  <dcterms:created xsi:type="dcterms:W3CDTF">2021-06-01T20:22:23Z</dcterms:created>
  <dcterms:modified xsi:type="dcterms:W3CDTF">2021-07-31T18:29:41Z</dcterms:modified>
</cp:coreProperties>
</file>